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3" r:id="rId3"/>
    <p:sldMasterId id="2147483701" r:id="rId4"/>
    <p:sldMasterId id="2147483720" r:id="rId5"/>
    <p:sldMasterId id="2147483732" r:id="rId6"/>
  </p:sldMasterIdLst>
  <p:sldIdLst>
    <p:sldId id="256" r:id="rId7"/>
    <p:sldId id="268" r:id="rId8"/>
    <p:sldId id="258" r:id="rId9"/>
    <p:sldId id="269" r:id="rId10"/>
    <p:sldId id="267" r:id="rId11"/>
    <p:sldId id="260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076D6-96F2-4924-A61E-956B2DD8BA6A}" v="42" dt="2023-01-27T04:34:2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3912FAEC-98DC-0BBE-C722-D07FB8361232}"/>
              </a:ext>
            </a:extLst>
          </p:cNvPr>
          <p:cNvGrpSpPr/>
          <p:nvPr/>
        </p:nvGrpSpPr>
        <p:grpSpPr>
          <a:xfrm>
            <a:off x="-65" y="-8467"/>
            <a:ext cx="12192070" cy="6866467"/>
            <a:chOff x="-65" y="-8467"/>
            <a:chExt cx="12192070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B6BFF873-D9A7-D5DF-8D83-7C4A0CC502F8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D8261951-E982-474A-DD44-7C027C5C9A79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0425D71A-2A11-3192-EECD-1A82757A90B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F2365714-71BE-AE57-D79C-79CA57A9A8CE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0F2489D7-C4F4-B2DC-1C44-9B2B02157334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E70B6ED2-35D3-4B98-4087-1324DF49F112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A931C100-EAD6-3C56-1BE1-E6031506CED6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959D3554-B9B0-C37E-8969-DD386B22EE8E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21BF7FCA-7BBB-23EF-C2D7-7BF3092459FE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1774DBBE-DED0-A8EB-0861-30FEA0F00D33}"/>
                </a:ext>
              </a:extLst>
            </p:cNvPr>
            <p:cNvSpPr/>
            <p:nvPr/>
          </p:nvSpPr>
          <p:spPr>
            <a:xfrm rot="10799991">
              <a:off x="-65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0D73333-9FAB-B282-E3B3-05FE80C85C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807B77-843B-42B2-244C-3E8270D43D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424FEC1-87B5-E63F-B08F-21D595D421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C6021F-3B1B-4639-9E84-76DAC03FD10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AF1FD62-C07A-30DC-3B8F-BBBAE779B2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59F4533-B56D-CE52-60B7-C3F2E1CE98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53A2D6-278B-42D6-8B6C-C296FBD95E7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7409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75E6-B71C-CE8D-4969-287FF2D3C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B96EF-D9D6-E52F-3E59-522C621245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D8C37-DB79-BC5C-989A-CE1A67966C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7983C8-DF51-48DB-94F8-D906ACF7D65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9494-6B75-4DA5-B821-30820EBF65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C83E-C916-7445-2E73-E7BA69908A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B20F92-E79F-4933-B143-9A531F4BC25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2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6779-961A-3636-5018-91E032347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9C9181-9647-8148-E074-7CB5CA0CD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229DCDD-2132-C25E-E33A-6B71FC2ED9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636D65-1211-C354-FC85-7B2D5B4342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44755E-6AE1-4771-A0F1-2EE16FB2F333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466E94-9F6F-FB34-0406-5854BD40C4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A6DC22-124B-271E-9BB5-268950BC09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F2C7EA-DFB8-4827-B355-7C8895C5CC77}" type="slidenum">
              <a:t>‹#›</a:t>
            </a:fld>
            <a:endParaRPr lang="en-IN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3539997F-37F2-2A1A-86AD-51F992A50038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A300B7A-4953-0B45-ADDB-822028F1C992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88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2A92-5CDA-2853-6775-F42058C9F6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E9391-ACA2-0F80-7EE4-53E486A8A0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DFAD-9510-ACEF-62AA-1888CB48FF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62DC94-1C01-49F1-9C22-46970EC2EBA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51DB8-0B7C-73A9-822F-848B33FE3C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A886E-09E7-62F9-3190-235552B138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D016FC-EDBC-417C-B554-08980E531212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6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CF24-10A5-E285-3861-5FD05BA81D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1488D0D-4D0C-6A2C-E43C-43004A978B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D86BA6-5BD4-DF27-44EC-33F5931572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A68630-DC4D-0438-C3D5-4B62ABEF56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D06F5-564B-4C5D-8370-3E6032F8474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27945B-F27E-3BDC-E0A3-77F7B0CA02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219CC-5984-1972-82A7-E257C09D74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C9FF68-19E4-4679-BB4B-020FA93C4DE6}" type="slidenum">
              <a:t>‹#›</a:t>
            </a:fld>
            <a:endParaRPr lang="en-IN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3479DDB8-0F25-F18C-F42E-E23D8372197E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1C3B9FC8-344E-51C2-77BC-F206BD648F69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54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30CC-416C-76C7-043E-4DFB42BAB3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E2EA3A5-CE35-EB6B-E19A-295A6A047C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522BD1-C50C-C050-40F1-7D0B423347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3FBD64-E8BF-ADA1-B96F-E7619FACF6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A7F67-11A2-4A13-8FF5-3076BD2924C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12DEA-7277-8197-076F-253AD833B3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3B52E-3EDD-31BB-1E22-0AC43554F3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DFE9C7-46F9-4A52-9643-574C3078BB2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914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8A09-6145-149B-F3E8-A15F20E617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26ECB-12E5-DAAA-0ACD-99CCEC42A2D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D69D-875C-ED1B-4C1A-CC781CD1BA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B07F3-DC06-4EC3-938A-F4BF34514C4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A88FD-D10C-7E27-FABB-2ABA410B24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0FAB5-A72A-4AD9-6AB5-C664702C66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9D4CD-B64E-4FFF-BE32-67AA5A7505F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67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EA696-7656-566B-8D31-C0FEFB99BB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206E1-E890-FE08-06CD-C8A9269F147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152EE-C4C6-0843-ADA1-2E90B8E736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B4335-E1CA-4660-9326-0B7F8B46C679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5187A-C5D9-4938-4E3E-767BD41F00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DA3E-1FAA-F6B3-4B20-80F8ED96B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5623F-57B5-40D5-8D2E-F8709AC7677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88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1B2FBF0-6463-1201-FD9A-623EBA376EA7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A3F6967B-1A37-9A00-C8D5-2425FCBEB457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1450353-A4DD-E14A-02C7-C27EAD36274E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1186C876-A8B0-2F3B-E7BB-342B42E78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B8DAD7-DB3D-422D-0B6B-33C002CFC0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C26EF3-BB3C-E72F-F08E-DD88C1FE40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10158929" y="1792224"/>
            <a:ext cx="990596" cy="304796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88CC5F4E-69D8-48F3-96BB-6802346F0B39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F13038-E119-072C-97EF-3784D301F7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8951916" y="3227837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endParaRPr lang="en-IN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B9CD70A-C7C9-1816-26F8-8C71D718EEB5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7A698B-9912-AF27-EAF5-FEFD3C3563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B70B46-6558-4399-961B-A3D1DDC5338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8204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DFE6-CDDD-268B-321E-610F624972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0F88-7384-DADF-BE65-44591F78C9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8256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C3353-F16E-CDA4-314E-C71B3E25FE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C7FD4-5821-49AF-8B2D-47A57068703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1ED2C-92A6-A04A-E228-C195F55F5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CD07-B0B9-D938-4449-31C0EB17F0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BDC80-BA2A-4238-831B-39EEDCB443A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523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E628435-4F87-FCC4-DAE9-FCFFD6B42D54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E45E4B91-771B-95C1-CABC-456A1F101AC0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41BA3D7D-E502-921F-DCD4-7553982DE117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5D29834F-CB0B-BABA-5DA8-2B0D0D0438EC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84558D0A-F396-8AD0-CB18-149729050C9E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FC37FBB3-9F8E-A71F-A890-CD4DDCB57D91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6282FC41-A6DE-A0A4-FB28-078BF4E35E88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300961B-611F-40F8-1893-6F69E4832043}"/>
                </a:ext>
              </a:extLst>
            </p:cNvPr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4901D3E-7DED-6C52-4430-7841CDEB3C84}"/>
                </a:ext>
              </a:extLst>
            </p:cNvPr>
            <p:cNvSpPr/>
            <p:nvPr/>
          </p:nvSpPr>
          <p:spPr>
            <a:xfrm rot="16200004">
              <a:off x="3787248" y="2801652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188E938-A8D0-83EE-5D63-E38840D75619}"/>
                </a:ext>
              </a:extLst>
            </p:cNvPr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FC8D07C-D34D-29D4-4540-E80EA1F71B20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9162E7E-AF3A-AEEE-A16F-F8C4371CDC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10383E-B3B5-ABF7-3FF9-408F1004A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5563" y="2677646"/>
            <a:ext cx="3757543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FA2D5A-F2F6-0D59-98E0-80B19B735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5AC6B-DCDB-4846-A503-68A86EDD62AB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BB6BF71-B81D-7E05-02F5-57C8113C2F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3929B697-9538-7EB4-AAE0-E5264EE821D1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7DB717F-5288-09BA-F22E-1D2777C4A5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DA118-BA86-49DE-9A88-628712205AC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75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4A87-DB25-EC0F-0C9D-9F1CCAD1B7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EE1C-65F9-1FF1-2978-5FEBA245A7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AE8C-A3FC-FE3F-6D6D-B30FAD5247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1DA7E8-BC3E-41CA-9402-F1373FE732C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A569-B373-7A12-2C37-BE07AC30BB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152E-ECB9-CEAB-1D5E-9373C73137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EE543-0588-408A-9BD6-64B629BC504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64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5F74-FE0D-DACB-CA92-FC58D11C31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5481-94C1-CF98-AAF5-9FAF445CB7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3CED7-28BB-EB48-4632-36F9B7969A1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84A08-FE76-0918-3860-A04A3D682D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EA598-F86C-45EF-881A-F93B410D3619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0F501-CDF4-039A-4116-5F99051110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1C3A7-8D47-8506-BA2A-52851C22BA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71FA4A-D0FD-44F1-9F18-C08B5892B7C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293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C3CF-1603-E06A-E189-C4801AF6DD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0937E-1B2D-E9F1-8479-2CBFF78BE5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FAF82-80B9-DDEF-951C-B9E8AA0596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30F9-DE16-214E-F03D-7E0C2630F85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7F9F1-9D64-8526-2784-38E0947348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6B10F-3FC0-A7C8-740B-3E93212FBC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09151-9C4D-4C70-A972-A09219CA7A4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30E8B-B85B-2258-45BA-81355BDFA1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1FAB6-EE8C-C8C8-27BF-EBB5F49F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E007DF-9124-4019-8E0D-9C38BA8A8AE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24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E51F-44DD-D04E-8661-91A565D1E8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6B3EA-9C38-25A2-74E1-7EB82A7EBC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D5D3B-916E-4544-8412-5B2EF3BAA34D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47CB7-65E2-3760-11A0-AF0A1D4944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136C5-B07C-15CF-7CC8-6A450D2044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95EA95-C274-4A47-A888-AA4E71234C7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498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217D6-1C15-FDDB-42CA-495741B474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F5629-6E2F-4C56-A4A9-D777857D8103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6FD76-9B25-34CF-889F-5CE10427FE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C87F9C-47B1-6466-E0B4-FD65B47C505B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324226-C6E7-BBB3-102C-80B8D283FF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A9C4EE-34E3-42EA-8921-ACDE3C8BD697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14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6F2FECAE-02E4-9034-FAD5-7E3EA499233B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4C1936E8-ECA7-CA9C-0448-824067EA6A86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BC044594-E9F1-5EA3-AEB1-BEFE107EDCA3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8">
              <a:extLst>
                <a:ext uri="{FF2B5EF4-FFF2-40B4-BE49-F238E27FC236}">
                  <a16:creationId xmlns:a16="http://schemas.microsoft.com/office/drawing/2014/main" id="{ADD48A39-097B-6D02-F16A-6A080D656E79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id="{4B028F87-5833-6FE9-9A1A-CA8F59AE147E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AA68CD0E-0628-DC49-1119-FBB47290ADC2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2E056509-D5FC-F508-9329-B685BEDC4553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0D358741-BC53-8F07-3219-477E9D102C5D}"/>
                </a:ext>
              </a:extLst>
            </p:cNvPr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E6A7B9B-1BF3-C079-6FF9-0ABB5DEA2A5B}"/>
                </a:ext>
              </a:extLst>
            </p:cNvPr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8A3BA94-4ABE-2133-22B3-9C625AE494A9}"/>
                </a:ext>
              </a:extLst>
            </p:cNvPr>
            <p:cNvSpPr/>
            <p:nvPr/>
          </p:nvSpPr>
          <p:spPr>
            <a:xfrm rot="16200004">
              <a:off x="2229375" y="2801652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C8AD54C-78C7-333D-384D-9088C36161C0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1EC534E-3F22-FC15-7C78-BF65D3A14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53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369C8B-E50B-9368-E57F-65BAB27677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8775EF4-AEA7-F881-2881-EA3EDCCDF6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2793153" cy="2895603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96133FAA-48C4-5505-C2DB-ACDABC3591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38B3CA-9F93-49E7-9921-BD53C2957DE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7B48CF05-0D96-B2DE-FAB1-934948689F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17ACB2EE-97E9-C8DF-235E-81CF01041856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F182113-0A42-905D-7EA2-123232FE09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C4B55-7831-4D35-918B-A5DAB3F109E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0761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6AA3848B-F873-EB6F-9834-E34506447D68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D0FAE7ED-CEE0-71CC-0609-9C0A667664B6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587F7B37-5EE9-67D0-FCED-CEE5EE0AA4F1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23489565-4AE6-D3AA-A7DD-4815B26163E0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11E19E4D-24FC-F2BD-ACA6-8685A0C47069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3087DAAA-56DD-985B-AAC5-914B5EA974E5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6A3DA97F-F957-C9F7-AFB1-69B510E073B0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69B1487-B711-202C-45CA-0F1F5A20D228}"/>
                </a:ext>
              </a:extLst>
            </p:cNvPr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BCE2E6-A7E4-FB21-06D0-7BC389869B72}"/>
                </a:ext>
              </a:extLst>
            </p:cNvPr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0B900E4-B084-3863-C773-94AA6764F39F}"/>
                </a:ext>
              </a:extLst>
            </p:cNvPr>
            <p:cNvSpPr/>
            <p:nvPr/>
          </p:nvSpPr>
          <p:spPr>
            <a:xfrm rot="16200004">
              <a:off x="3295438" y="2801652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AE310EA-0D17-A9FC-A94C-B81B7F94E94E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9F77EAB-6A59-A0FE-99BA-151D27AD5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693331"/>
            <a:ext cx="3865132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10FEF0-B82A-8309-E654-BDC9FD1791F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FC0A39F-8FA3-D7F9-4983-601B8FF9638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DF77D64D-645E-7430-3C87-A391D0857B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087F69-E388-4EED-B91F-FA980CEEBDA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57FEE51B-8CCE-ED17-A2C3-F85046BFAA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948033CA-014C-97D7-4EDA-25A55640F812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52B4F8F-1B0B-60F4-2F66-C2703A465F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90A9C7-65EA-461E-87C0-76499EEB4C8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81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C9E27EDE-2206-5EDA-B7B1-8AFDBBB7953A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B3E75BA3-0E79-CB7F-7D92-14E7D9998269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0B5589C4-1FB3-D1CE-937F-0753A7CAB4F8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8711CE04-274C-E96B-55A5-345928FBD22D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B6E999AB-8883-C05F-0A18-D0E51F7DFD98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3BD818F4-ACA6-14F2-5BF9-4DB58E67C72D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44F98BA3-3878-ABFC-8E8E-CA6D4A7083DF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FB1C207-F96B-A663-3488-23745B1E0472}"/>
                </a:ext>
              </a:extLst>
            </p:cNvPr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596402B-B32C-E546-B288-D4D1D12869D6}"/>
                </a:ext>
              </a:extLst>
            </p:cNvPr>
            <p:cNvSpPr/>
            <p:nvPr/>
          </p:nvSpPr>
          <p:spPr>
            <a:xfrm rot="10799991">
              <a:off x="459449" y="321073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8B31128-4923-2A23-FB81-898E42EBA590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C60D634-157A-BF37-F423-0777B05A7F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4969928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766F908-A9CA-EDC4-31B4-0287D93359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C4BF47-1C8F-DEB7-66F8-950A951FA8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536664"/>
            <a:ext cx="8825660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9EA5743-70AA-90C6-681F-4CB7F5A528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C33C7F-F525-402B-A01E-E00A8B01E64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DE354D3-FF3A-C82B-554B-C65D5FD542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ABC13D70-0825-06EA-04EE-02C1FC5330E8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700580F1-6D61-D200-4FD6-10BCD41CC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B5DE3-4CAA-4066-8B2D-375C8493F32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A8DBDC9-937C-0AC3-22E6-0A70D0307B5E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ABF8BC80-72E3-CE6D-09E8-8286EA8F6944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85AF0FAE-0BC2-12EA-6871-FEE60A572D5A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CBAD3CDD-A8BC-36A5-0B5E-FB5357ACD108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B8A64D97-CCC7-EFF8-B2D9-01F9C74F180B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3F108B6B-0ADF-837B-ACBB-A19369CB57F7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B63E18C3-C1FF-99BA-DA11-BDC6F14B2144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B3A7FED-814D-DD83-1E05-AC5B0E85D2B0}"/>
                </a:ext>
              </a:extLst>
            </p:cNvPr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955B4C7-C813-651B-358B-158F0E49F0E7}"/>
                </a:ext>
              </a:extLst>
            </p:cNvPr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+- f4 0 f2"/>
                <a:gd name="f93" fmla="+- f3 0 f2"/>
                <a:gd name="f94" fmla="*/ f93 1 10000"/>
                <a:gd name="f95" fmla="*/ f92 1 7946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F8EE65A-CAB3-AFBD-1E32-BC062BE80078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AC79216-38F1-1C9F-1D2F-7ED368D28A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8797" y="1063419"/>
            <a:ext cx="8831814" cy="137298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53B419-3D1C-D0E9-E975-6D68B4BD1E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A63496D-D1F2-2601-47FA-A505E38CF9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74A89C-B383-4A33-BD0D-03571F9C3CB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35691C9-02F4-7780-4605-0F49A6A599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D892F7B-98F2-AC14-8352-49507C131FEC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3F422DD-2D1E-73BD-1A63-B5AAF1CA40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B3159-BCEE-43B0-8F03-64FB3E8ADCD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654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030266-2D20-DC58-27F5-C731BD439543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id="{931C9C31-7147-14C7-5D95-09E676A5E7E3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9">
              <a:extLst>
                <a:ext uri="{FF2B5EF4-FFF2-40B4-BE49-F238E27FC236}">
                  <a16:creationId xmlns:a16="http://schemas.microsoft.com/office/drawing/2014/main" id="{B3330B7D-4173-235B-6178-50057683C5FC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9EC2594-DBEE-F13D-6331-D93C95BFB1FE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E5B948BE-B0EB-71FE-DC4D-17AF515BE692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488461CD-3795-9DA5-CE49-A35B6DA740A4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E094B215-C7B0-3AA8-AEEF-E845CD3C0E35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9D67D50-6A44-F4DD-84CB-7C3A4E1E7473}"/>
                </a:ext>
              </a:extLst>
            </p:cNvPr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E804640-CE9D-D558-1F31-1761B14EDA64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9A363A2-0C7E-6134-D803-9045FA225553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5">
            <a:extLst>
              <a:ext uri="{FF2B5EF4-FFF2-40B4-BE49-F238E27FC236}">
                <a16:creationId xmlns:a16="http://schemas.microsoft.com/office/drawing/2014/main" id="{94141C25-2A0D-E4F9-0536-6FBBDA6D9886}"/>
              </a:ext>
            </a:extLst>
          </p:cNvPr>
          <p:cNvSpPr txBox="1"/>
          <p:nvPr/>
        </p:nvSpPr>
        <p:spPr>
          <a:xfrm>
            <a:off x="881563" y="607335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20610-7720-6233-5D24-E5C1DBF7B059}"/>
              </a:ext>
            </a:extLst>
          </p:cNvPr>
          <p:cNvSpPr txBox="1"/>
          <p:nvPr/>
        </p:nvSpPr>
        <p:spPr>
          <a:xfrm>
            <a:off x="9884453" y="2613784"/>
            <a:ext cx="65276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FBB381-732C-7BE7-BD9A-064A49D9A2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875" y="982129"/>
            <a:ext cx="8453902" cy="269662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C440A51-1A0B-17C5-8F95-13362BEA08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31215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E576E4E-8596-C03B-682A-BD58EF0F13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029200"/>
            <a:ext cx="9244894" cy="997857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0FF1BA2-1F13-0954-3474-5717FF5AD7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E5448-DDE0-4E38-B59A-E258161330C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12D1C4-5192-E3F1-236C-D4BC183D5B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4C7EDA-DDE3-234C-AAB4-CE55E30C8DC0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A741816-7CE4-6A9B-947B-E0C1ACE27B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2480C-ADE5-430C-B3C6-1186082421A7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267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84EBEC89-E084-05D1-ED5A-940B41B72862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D5D754F0-9D8D-8CB7-2818-6F6E7ADCDD9F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1414559D-BF88-BCD7-A022-0BDD0FDDEABE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D94D6832-64D5-54CF-0347-40F6463C901A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94755779-F5C7-ED61-E3F4-50A5F47236F8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5210BE3E-DCDC-8355-62C4-23E559E19A3C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F06BA2AA-6C42-B4C7-D775-F3C3C1430889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8A9C9B9-B695-611F-EB5B-302835688A21}"/>
                </a:ext>
              </a:extLst>
            </p:cNvPr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6082A5A-B378-3776-77B7-246D57A551FE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2604D88-B41E-9B42-60C8-2B2C7E40136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EDD7972-00B8-CA34-4CC0-3C5EBBA52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CCEBAA-D8C3-9BCB-6851-2C9703C793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024966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8F5BBE5-B45F-D0C6-B404-BF15B96D7D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0BD699-579A-4474-96EC-91CE1D89BE6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68CED85-66E4-31CC-FD4C-46C940580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ADD3D1B-9AF8-BA08-95CB-6DFA30F0E1DF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5E8A1C4-87EE-F79F-BC0D-7718810BB3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D564E4-17EE-4DA9-8151-BE23181204EC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6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C8E4-8DEB-C9A3-235D-402DC81A5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5C1D5-B585-66BA-1A2C-1EAABF960D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ADEEC-D7A2-8C3C-B0B8-121A998943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CBF4E-641B-4BD6-AA80-931D54BC058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B06A-8F51-C5A5-1F68-D038313435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5237-47C6-1DEC-86E3-7B5CDFE82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363B1-38D1-401E-918C-A6328E9F235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589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E5BD-78A2-9780-D8B4-0B9AA6606A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A04A-A21C-08BF-7A7B-DAE177CD7A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2603497"/>
            <a:ext cx="314187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6955C-C546-ECB7-B752-4D96B734D0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179761"/>
            <a:ext cx="314187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40D5E-2F67-06C5-969F-457ECD9729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700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E36681A-001F-F473-21CC-95F9C7D32B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2719" y="3179761"/>
            <a:ext cx="314700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703096D-EF6C-7CCA-DC50-C523AAC7CC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88135" y="2603497"/>
            <a:ext cx="314572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A38BF31-3AA7-B26D-52D5-F97D026F19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88327" y="3179761"/>
            <a:ext cx="3145536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BE40125D-2CDD-3415-A94A-2A5C440E022C}"/>
              </a:ext>
            </a:extLst>
          </p:cNvPr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DBBF63C7-F983-A23D-2956-3E9E502C1B2D}"/>
              </a:ext>
            </a:extLst>
          </p:cNvPr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77A0E52-5740-FB2F-484A-1DDCB4EC94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D7A69-2F6A-4CBE-8E18-1A0A2741F29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40E204F-B15A-7E1F-C012-14C699CAAC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E0CB43D-1275-97DD-05B4-0801BAA8F4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D1A62-2AD5-42A8-9F48-E6EC8C719A0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88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D35A-99A8-E004-4695-E5B1ED3289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480F8-91B8-AD17-5372-062244963B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8212587-3545-F664-79C4-C4A94D89EE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29E4E2-87A3-C1B5-4619-B32743026A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6C14C2-4428-3BE7-E9D9-36CBA820D6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68863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D324F3F-1B5A-220B-38FB-DFEEC46E4F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14DC6-71A5-646F-61C4-209B35A0B9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017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6624E5-B38A-9B24-B172-D30C360C0A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2776" y="4532845"/>
            <a:ext cx="3051096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724E3D7-CA8E-2774-B4D5-79CF7DEE3F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B6E1652-994B-FDBA-488E-E5EEB3B78A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2776" y="5109100"/>
            <a:ext cx="3051096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42">
            <a:extLst>
              <a:ext uri="{FF2B5EF4-FFF2-40B4-BE49-F238E27FC236}">
                <a16:creationId xmlns:a16="http://schemas.microsoft.com/office/drawing/2014/main" id="{42DEBB30-E4B1-E0ED-A171-112BEBD498EE}"/>
              </a:ext>
            </a:extLst>
          </p:cNvPr>
          <p:cNvCxnSpPr/>
          <p:nvPr/>
        </p:nvCxnSpPr>
        <p:spPr>
          <a:xfrm>
            <a:off x="4405835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50CE4D87-2FEF-38BF-1984-7A071A2A2674}"/>
              </a:ext>
            </a:extLst>
          </p:cNvPr>
          <p:cNvCxnSpPr/>
          <p:nvPr/>
        </p:nvCxnSpPr>
        <p:spPr>
          <a:xfrm>
            <a:off x="7797802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C9B2CBF9-F4E4-02E4-C190-B26C518EBD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BB4500-2B57-4B5F-818D-71BD1FD8D2B8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599A8696-102A-2093-FD6F-83F151B478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1112" y="6391838"/>
            <a:ext cx="3644286" cy="3047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E081A42-28DC-B2F1-170F-E4287BBBA9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1CBD4-7144-4329-B7C5-38782D507F3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808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4ED3-E6DD-ADA8-ECEA-0A80020B3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49ABC-B520-7013-595F-0309261123F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4951" y="2603497"/>
            <a:ext cx="8825660" cy="34162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DA45A-A963-EC09-3B06-C3672EA84A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95435" y="6391838"/>
            <a:ext cx="990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07092F0F-870D-4A08-BDF7-023F50B8B84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596F-ED87-AB1A-DA3D-24D27E34F9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869A-21F0-74A8-CB9F-FC913A8953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D2E81-EF38-4EBB-B55D-E9D516DF209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58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30502462-F66C-6988-0E1F-550F102FA699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60BC0540-7CB0-238C-5388-4DBF9634D55B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ADB2B7C4-2ABC-76C8-59A4-23CB822FD689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CA61725C-328F-8717-B120-C5BBFFE18FFC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5300C2BB-6E41-42AE-3FC6-6028C2EDC9C2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00CB4B8E-FBA2-9BB5-362F-50646F93F6B6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AFB5093E-0B93-B3AF-2DE6-28554B1B6D3A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FB9B509-A247-E89A-70FD-79475E71322D}"/>
                </a:ext>
              </a:extLst>
            </p:cNvPr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17669F8-B2F5-D0C1-F983-FA8A935808A4}"/>
                </a:ext>
              </a:extLst>
            </p:cNvPr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2AEA295-DD09-C51D-0207-1319A894E2CA}"/>
                </a:ext>
              </a:extLst>
            </p:cNvPr>
            <p:cNvSpPr/>
            <p:nvPr/>
          </p:nvSpPr>
          <p:spPr>
            <a:xfrm rot="5400013">
              <a:off x="4449237" y="2801754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15A7327-4FD8-0EFA-2859-57D885995F4F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Vertical Title 1">
            <a:extLst>
              <a:ext uri="{FF2B5EF4-FFF2-40B4-BE49-F238E27FC236}">
                <a16:creationId xmlns:a16="http://schemas.microsoft.com/office/drawing/2014/main" id="{8990D4F6-6CD8-0626-C696-832CFBF6AAF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585237" y="1278468"/>
            <a:ext cx="1409968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8C2D919F-1F3A-89FF-089F-287CBE00653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56023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42A871-2BC8-B62D-9CE7-B33D68B824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3107" y="6391838"/>
            <a:ext cx="992133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80C7247D-8AB3-40F8-8B43-E79564578A94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16FCBE8-B152-85F9-AA88-0ADA21CEB3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EC4A448-89D7-A769-A5BE-16F9BC3A2412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BD5311A-8446-788B-9D3E-4CE7574E8B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EA6195-7829-4B7E-983D-3BDAD1DD5DF7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51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3CD3-20D3-E891-B71D-BC2A5DBDAE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5271" y="1122361"/>
            <a:ext cx="9001463" cy="238759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2B927-78F6-D684-00DD-BEA2E68859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95271" y="3602041"/>
            <a:ext cx="9001463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B2687-A4A9-7230-DBD1-F0D34242AD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C581E1-28BA-498A-807F-162A1B71D383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4E6A-2150-6349-F054-518779FE87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7749-DB38-0CDD-1E79-16B548BBE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F811E-2EEE-4447-A822-53A75C96DFE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2603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5550-4EB4-3CEF-4054-B0D0F8ED03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583E-B07F-6C7F-A344-D93C3D77F1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B7E2C-7E17-1BBE-0E08-4664910839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AA3C69-981B-4B90-8047-B86BF890D2D5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DDFC-0984-49E7-5210-45F426931C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DF093-0909-6422-0BA9-FD9E4105FE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BCB97-AF59-40BB-B37A-E010C1BA125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47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7936-C561-B754-32DE-F12C6FC2A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9246" y="657225"/>
            <a:ext cx="9733513" cy="285273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E685-2178-BC48-0492-CFC7083FD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29246" y="3602041"/>
            <a:ext cx="9733513" cy="1500182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3A21-84DE-E940-7F13-4EE62FD619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9C571-8263-49A9-9103-C615922A206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DCA0C-30B8-628B-F786-9F62A49C39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5C798-1B93-E8D2-6731-99E83AFC24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B789CA-5C0F-49F3-B6AB-0A797AC3B7A4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315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9906-7DE9-E62B-2C69-314BFD6A58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759BD-9A27-1932-A2F6-B18E5A8257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088315"/>
            <a:ext cx="5106000" cy="37028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14E2-42AD-9016-8B08-BC8F1D7147D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3407" y="2088315"/>
            <a:ext cx="5094149" cy="37028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05A8-B9DF-E801-1758-5855B2AB50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C75E1C-2410-4FFD-87EF-54486044934B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2BBEA-4338-B3C6-5C0E-E8A1579A74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8D58F-A86A-155B-D028-153207B3C7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1D0F6-383F-4FCE-BC25-95E2A489114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758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FBDB-FC97-D00F-C97C-8726AA51B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75F4F-BFB6-08B3-49F3-02C25F6606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802" y="2088315"/>
            <a:ext cx="4879201" cy="8239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E2531-39C2-CBA7-49A0-3F8CDF07F7E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3796" y="2912235"/>
            <a:ext cx="5107207" cy="28789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9140C-8D3C-82E4-C030-0EFA71477B4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2007" y="2088315"/>
            <a:ext cx="4865549" cy="8239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CA2CC-F5F2-C57A-3FD0-7982455B1EE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912235"/>
            <a:ext cx="5095356" cy="28789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CFF9D-29B3-E6A4-6453-8F43EF58A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EA491-FC8E-433C-BB7F-3139FEB13225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DAEBF-CE08-F24D-EE27-400C342CCB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11DE3-2042-FCE3-D350-4B6BC5980C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197DB-EDFF-4808-92E9-C7A9EE172E02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232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8377-2D6A-57AF-30B2-B28E0FCC4A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C172D-6B44-D9A9-F94C-9F8791108B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3C593-79F0-4FAC-B7A7-6068EC6D9B98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49F18-82B5-91CA-2AE8-B9D6C59830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235F6-839A-8279-1316-4F7F8111E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B87BC-0CCA-45B8-A3F4-2FB0DC47027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99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3029-010E-D3A1-0FD1-9BA627FB5A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EF8F-F253-2C20-477D-8EB155B122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FF658-E3AC-C94B-A129-094E317DD88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A7E84-3717-8B97-C7F1-2645E4EE47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0D247-2E2D-42FC-AE29-60D105D1DCE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1CDDA-A205-7905-1B85-A9C1CFA3E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2CD93-99D2-74BA-8FD5-A705532579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E43AB2-5473-40A2-A04F-80FA9DE18F1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2149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7AFCE-8811-144C-4859-33C583F89A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70776F-FE7C-46D1-81BB-7A21A038EEA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C7D11-C0BD-8F5E-2E35-E8D7E0E2FE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5931-0730-7D46-FEDE-3B36FD95BE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8DB34F-C970-4A53-848C-EA9E6296CA3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659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F381-6EB0-105A-9A72-A1EAF5EF08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25" y="609603"/>
            <a:ext cx="3932240" cy="2362196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923C-3666-6F07-331B-1DB6EE0A46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189491" cy="5181603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A6F79-2D7D-0CD6-72B6-944AD7819A9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7225" y="2971800"/>
            <a:ext cx="3932240" cy="281939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0DF45-7C5C-BD43-E50D-8C3ED992D1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3E33C-B6F2-43FF-B889-76F4E296CEF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4F97D-EEA6-70E7-C953-CCB6B04FEC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D963-FB15-183C-FE12-BCFB14446C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068AE-6311-458D-8F6D-9D1C72AEF88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54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F768-9D85-868D-3555-DFFDD82883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25" y="609603"/>
            <a:ext cx="5929774" cy="236219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15650-FD05-922F-4024-49D5FB1BB00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24799" y="758878"/>
            <a:ext cx="3255355" cy="4883042"/>
          </a:xfrm>
          <a:ln w="190496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EA65A-E008-1583-A2FE-F1509387B50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971800"/>
            <a:ext cx="5934949" cy="2819396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BCB68-05C4-0FF7-4F88-80E6A19AC5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63F806-6496-4D36-9433-99817191968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44FC1-3330-47CE-9550-B9BBAC9C41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66C4-75F3-340B-7AC1-141041371A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00925-F699-4DF2-B9B7-2EE5CECF708C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396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7AD6-4AF1-EE7B-061A-7DA43D7DD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4289368"/>
            <a:ext cx="10367567" cy="819357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40C47-3158-4462-AD54-82505F09B4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3805" y="621316"/>
            <a:ext cx="10367567" cy="3379732"/>
          </a:xfrm>
          <a:ln w="190496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A3C01-6D32-3B74-D02B-A2BDF8B265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5108725"/>
            <a:ext cx="10365995" cy="682471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639C-5963-564A-43CD-F7F1242639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B865A-D332-4A0C-820C-18F63BDE33E5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D3439-F3FD-59C9-CF80-38C28A2E10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13E3-0723-6C1B-CFCE-90BF053C42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BD2487-339B-48A2-A5C9-96AEBAE89AC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60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FA7-2981-7F38-6B94-EF4F413AAA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342485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B1D6CA-6678-EE99-EDE8-6047C4530D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04822"/>
            <a:ext cx="10353760" cy="1592189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91F6B55-3DBD-A166-5FBC-3959583B6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18455E-EB2B-4F2F-8FD5-C42BE2CBD4C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D59F24F-7472-EAB7-04C2-731B22386C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1A05CFA-EC74-100F-737A-21A23F120C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0404C1-3F26-4982-8C37-0873E3688FC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413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E77F-D2C0-0AF3-B247-8445EF885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1089194-07E9-44E3-BDA1-CE52462631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426814"/>
          </a:xfr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93083-BB8C-12CE-B6F7-DCFE37CBA5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04822"/>
            <a:ext cx="10353760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00FAD-95E0-1751-E94A-8A56B7BE87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1FDB4-EB71-41DA-B18F-21252D5F0FAA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9BB31-D3AF-DF0E-9C8B-87B7A923AD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89E2D-0795-57F3-418A-CB71CB87DA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CFA32B-FB5B-4BD7-92A2-7EFC11155F3E}" type="slidenum">
              <a:t>‹#›</a:t>
            </a:fld>
            <a:endParaRPr lang="en-IN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5847A45-1126-11DC-8C32-5C795DBA8FC7}"/>
              </a:ext>
            </a:extLst>
          </p:cNvPr>
          <p:cNvSpPr txBox="1"/>
          <p:nvPr/>
        </p:nvSpPr>
        <p:spPr>
          <a:xfrm>
            <a:off x="836611" y="73524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Rockwell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6721AF1-128B-AAC2-96F8-93557664D183}"/>
              </a:ext>
            </a:extLst>
          </p:cNvPr>
          <p:cNvSpPr txBox="1"/>
          <p:nvPr/>
        </p:nvSpPr>
        <p:spPr>
          <a:xfrm>
            <a:off x="10657953" y="297209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Rockwel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824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3E7-A5FA-25AA-0F0F-FAE7FEAB2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2126940"/>
            <a:ext cx="10355323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C21223-85D3-C500-FE22-749DC7537A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650556"/>
            <a:ext cx="10353760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084BD31-40CF-B391-9CA0-CC8F0EBFE9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7B891-3201-4E58-9BDF-F1F7DEC809E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D7AF8B-572C-106C-88F9-399A994717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BF2CCF8-2049-ECC1-833E-59B7E687FE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43893-0C58-45E6-9C05-080E268AD2D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572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E6BF-99D7-86E9-E8C3-D72C52C81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6F99-69E1-B326-9EF6-9B04595BCD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088315"/>
            <a:ext cx="3298954" cy="823307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EC46F-8151-5148-360A-4CD9E9305F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911623"/>
            <a:ext cx="3298954" cy="287957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D6423-428C-111D-2642-978486B3F4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4880" y="2088315"/>
            <a:ext cx="3298560" cy="823307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CFAC60-7DEA-96D1-0651-273159BD01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4880" y="2911623"/>
            <a:ext cx="3299822" cy="287957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7F1D80-921C-DE25-4F2A-37750B0C7D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088315"/>
            <a:ext cx="3291209" cy="823307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8B1A51-27A1-B6F4-06C3-9E08DBCBD9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6347" y="2911623"/>
            <a:ext cx="3291209" cy="287957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1BE2010-8604-C5D3-9854-4A688DBA1D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88D82-96F1-469A-AAC2-DE82EA03363A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0BBB55F-CC21-C53B-5D18-1252FD7BB9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714FD92-F2F1-E196-0912-151F95ED9D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699D70-2FF4-4CC6-B75A-A1EE79320B3A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750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B32B-DBEF-3EF2-7B43-5A2905D66D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2AFC-AB43-D268-BB09-51ADD1956D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195898"/>
            <a:ext cx="3298954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21654A2-EE24-3D19-6FE7-6E1E04EBF4C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92022" y="2298984"/>
            <a:ext cx="2940052" cy="1524003"/>
          </a:xfrm>
          <a:ln w="14604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41B91C-CD50-6782-F441-2CEB6368B3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772162"/>
            <a:ext cx="3298954" cy="1019034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A7C347C-5490-DAEA-88AB-1E509F2960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03" y="4195898"/>
            <a:ext cx="3298981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553FAA-3933-590E-45F0-47CF8790A5A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68991" y="2298984"/>
            <a:ext cx="2930523" cy="1524003"/>
          </a:xfrm>
          <a:ln w="14604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FA9327-86BC-721C-1269-85EE64E476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4772162"/>
            <a:ext cx="3300334" cy="1019034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6D43571-3464-1342-6B4B-D06823DDC7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421" y="4195898"/>
            <a:ext cx="3289901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46308B7-755F-B5A4-36E9-FB8E7213C0B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52799" y="2298984"/>
            <a:ext cx="2932115" cy="1524003"/>
          </a:xfrm>
          <a:ln w="14604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50C7C1-6C3D-CB65-E83C-CD5C5B9795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4772162"/>
            <a:ext cx="3294254" cy="1019034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516F1032-ED61-1D5E-39F0-81763B1485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7C071E-05DA-4E1D-8E7A-B9C90873F14A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62BAFC8-CFD3-872D-D50A-62EC09B64C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0655FE8-84FE-BD20-F93B-43C1B6DB9F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5E75DE-355E-4A46-A811-9349F24DE69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568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CCBA-67E2-1D5B-DA34-C7BFDAA43D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DE96E-3B00-4389-2DA6-2AE22A31F7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8D32C-0163-1B65-9753-8B33872D56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3A4C10-E0B1-4EF1-8E81-CAAC0007D3B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266B-A9B5-69D2-E289-3569EE33AF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D3A30-6BBA-23B4-6453-8878EA9B2D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615000-FBB6-48A5-9677-2BF54A54922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1AEC-48A7-FD8F-995E-C88C3A02B2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69CAB-D14E-7DB8-9606-9C2CA1A57F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4B0F-D8FE-D887-A826-3CE373496BC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70154-5C30-AD7C-E5D1-20220328AAF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EB309-0296-45FC-0D27-E570E242C6B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694DC-16A3-E021-4FC6-40D386B2C4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6AA920-5338-4334-A246-5ABEB5CFF63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73E68-7247-7B4E-2495-5B12378ADE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5454A-36AC-DFD3-28EA-BBAFE9F884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44C656-1F50-4C95-A1EE-1BCBB5BB832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240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7DA53-03C0-5F29-A06D-F556A691D45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42653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6CE1F-F352-0FCC-42DD-263FF76DEE4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96" y="609603"/>
            <a:ext cx="7658703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F163-C7B1-36FA-1310-E4FBFBEDF0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FEA58F-ECC8-4956-8970-BBFF3C8E463F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4A144-8030-F3BC-D6DB-7399D56E3D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35A6F-7F92-8EE5-6407-0986E6B224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FDE2C-30CD-4A19-BF72-FAED6B72F7D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037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BTM.png">
            <a:extLst>
              <a:ext uri="{FF2B5EF4-FFF2-40B4-BE49-F238E27FC236}">
                <a16:creationId xmlns:a16="http://schemas.microsoft.com/office/drawing/2014/main" id="{E1E00F78-8066-DAF5-255B-0806A791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714E646-7FC5-6B91-FB6A-156CC211CA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C2E6D7-1124-055B-02F9-BB5BCD9789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05973B-853C-EFED-FF3D-43F8AF4097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ED33FB9A-D496-415A-9BC2-AFA2D957078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CF759-A2FA-03A4-E5CF-6DDAA2457F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F91BE8-F02F-0B1C-1806-AAAFC9FE7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630411-E6AF-422D-94B7-50302F19143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5401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E2A6-5142-E5B4-FB16-08CDCDF863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12C0-6E10-FFDB-7250-DE5E5002E91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9D074-77D9-10A1-89DC-F93BACC6D9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8A4B56-9445-4DC9-A805-0970EEA0172A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9473-438D-E746-0060-13CD670253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68B3A-B51F-4084-A38F-9629251390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1B37E8-B0F1-4DE6-AE06-37DCF495DE6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192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D2CC75F3-DF00-CAEF-BB3F-3AB011FD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65594D-2930-5B04-30F6-F96808FA8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61AC21-A91B-2546-F3FF-06DEB76E3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8401E-E076-1843-C496-F0017E69B1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8736103-46DC-40BE-ADC3-F57965E4EB8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14B663-985A-0958-6C5F-9298CAD0FE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291622-4426-A80E-2720-06DA247082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357975-E343-4264-ADE3-0A604908459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918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8532-3566-2FDE-2328-0216164C23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0BCA-3D5F-7D28-0C70-DAB05767EE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48370-6DDE-0DF0-6C29-A49C44E9B5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C3137-20D9-7470-0F0E-BF5F708D9F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8DAEB-6A94-4299-8348-F7B6FC33FF93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68B1-D055-D376-A335-F1221FAC89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9AEF6-842A-EEB2-333F-E4A8165572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E8102A-0958-4EAF-B4BB-3D7EE2602DF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155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025C-D34C-E7DA-A675-004A5B98E7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DEC32-5F2D-40CF-B532-A1C6455C6A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349EB-6003-47AE-3A91-0057F5FD7D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18850-ECFA-A022-08AE-425CD8C969E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836C-D9BB-4AAE-20FD-8CCDD14CA8B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33B62-1430-1DC5-C033-4BACEF8FD2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F7BAD-8214-406F-906F-D77C11B84A7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4ED1F-895A-3EA7-B90A-DA42AF1D91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18263-18D5-8FD5-3039-55411875A2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47548-1995-48D6-9CE8-702BCCE4054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443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6DF8-41AE-0880-20A0-1ADE06BD5D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E31DF-D18E-8743-009B-AD99D469FA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70B18-5B8D-402E-B93B-AB3D4C2846F5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4DE55-13CE-0EA3-DDDF-F0EC28A328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82FE6-3293-122D-CC0C-63EBFD2B8E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2C5CB-96D4-4566-9498-DDC9C0B32F3A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460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3B14F-B61A-A6E5-9175-B719E58414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CC4920-135E-4507-9407-77EE2F8C7D4F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851CE-75DC-8838-A044-200E0F9150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2A439-B93E-8E83-3848-33D611406B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2735F2-725A-46E0-AF01-658C5F0EE1A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647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88EB-EF85-8695-E268-B9369794F2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5F8-2AB5-DE80-D0ED-5F8B99B3C8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DEE45-C04B-B56A-9224-13758760FC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813E7-8F4F-2825-6695-CFF58B79D5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1AC0CB-7C92-4F58-AC68-12AAE9BFDC9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DD8E0-3D9A-67B9-1919-E014D01D46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35B1E-61DF-04CC-D963-20C391019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787F5D-564A-453A-87C7-DD24EFA6BE0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030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455F-0F1F-A338-303B-941D50BAD1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687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CF1E1-B951-4933-EEF0-555E471CC7E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BEC39-DD69-4F41-03F6-BF54D922E4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FDEEA-1020-22B9-9117-E58C4CDD61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870AD8-D5F3-439D-B65B-108CEBABB3B5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1754A-0B48-31CC-ED09-EACE64397A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BE7A9-8272-EE37-78A6-A1559217BB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7521A8-B1BA-4F4C-AB6B-61C0389E91D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41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C8F8-64F8-DFD2-76FD-22125B2495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4EE62-4A10-ACB4-7490-B1EEC4645C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95A7E5-9C13-4E42-A87F-4DE2E0281EA6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5F98A-2934-8F28-0350-56C85329BC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8E8CC-0C76-7D3D-C25B-5348FF04F8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41D30-1837-49E5-A793-CDEDA0E7CA1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468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C249-B06E-8B15-A1D2-C177EF1B2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72" y="4697364"/>
            <a:ext cx="10822033" cy="819357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38EB2-C34B-1A72-0799-04D69B294A8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20A9C-4DFA-D1A2-D7EC-CA47F88747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E7184-BCD4-A79B-8D93-6D5C535C8D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21D5B-A523-4D8B-9365-C16F6216510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44968-EE0B-EED6-1E9E-35C1921B5A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89661-C17C-4160-5592-50D350904E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43985-0946-4225-985B-EC02B414E2A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305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04BD3A4D-6C87-71A4-DA91-B8EF68C8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23E2BB-3EF1-D13A-CD4B-C35ED40C57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A18DC-DEBC-BE9C-0451-31EA0E1B5E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BF6CA-15A8-177C-F0D6-32C213E3EA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9251B35-7F0D-429C-82AA-FC60E712C15D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B0417-C21C-694F-59BF-8FED3A5F38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45D29-266A-E469-DDCB-C803787C6E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14ACAB5-0345-4E4D-B296-EE809225ECF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35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>
            <a:extLst>
              <a:ext uri="{FF2B5EF4-FFF2-40B4-BE49-F238E27FC236}">
                <a16:creationId xmlns:a16="http://schemas.microsoft.com/office/drawing/2014/main" id="{0F89E452-DC9A-BA5B-398F-AA2A1F11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2494A2-D0BB-3107-0023-C0164E475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A9610-7ECF-9EEC-1766-0BE052BAF3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43B1E4-E1E0-3493-FD2F-D2F7874795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B195E46-6E0C-787F-81EF-00C315493F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23C46D4-C159-400D-A913-443E9DB99EC6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129115B-49B0-88DC-F5B8-7D806D9E81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B8A409-E541-F2CB-F56C-21E36DCC1F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9D3602B-839C-4DE5-9885-6B1C7F99FF9F}" type="slidenum">
              <a:t>‹#›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CE160-7E8E-42D2-16E8-9B325EADA1B3}"/>
              </a:ext>
            </a:extLst>
          </p:cNvPr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69553-11DB-E281-1951-BEEE8398F26B}"/>
              </a:ext>
            </a:extLst>
          </p:cNvPr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319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0B33C480-B945-BF2C-797B-654A1A07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F06EB9-B454-7051-8B56-5E1855619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24F6E-39C4-3EE9-A452-139AA2F08A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1CAAF-BA35-1737-D552-0D4261F35B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60757A2-CFAE-4D5B-A1EF-34E0EDCEBEF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E2709-1E5A-8219-8E85-22D2C7F9F1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60139-434F-5491-D738-07AD257F00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C3EB439-0362-4644-A7AA-55185927CFE4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0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C95D-70DF-3009-9A0E-91328B9E0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3038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3CB9-C771-A5BF-9D4A-1465C0FA85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78C8-486B-5A82-1ED9-DA6434D1CA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AE442-0317-9A4A-DA0F-8DD811B835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BD8B631-81C1-C0B3-979D-DC238D8353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5E9115D-522B-D0CB-F0B6-C2E98DAC5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522AC5B-46A3-A4A8-EED9-8CBE67EEDD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9E4337A-0197-F5F6-DBE6-A91AA263AE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57314D-2E31-4B8C-8AD8-DF95F93D178B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7430DE-B451-68C8-B456-4189B061F0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AC9F38A-220E-9C61-1724-AB798B18E5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9DD2-84E6-4BAA-AC11-6D6CD6A5AA8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789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249-FFD9-FCDF-B73A-2F42302F7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F0F09-DA7C-89D1-AC0A-7FCADC3B2F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832BEE-524B-0748-36FC-D600C47505E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7CFB92E-FC6F-3555-30C0-7268B5B108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D60441-66F9-1B5D-44E7-37DCF4150A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839C38D-FBB2-BF7C-8CE6-805D70AF052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8A68DF8-7A3C-8FC7-3037-99E8F91B33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57CA1B-9A29-1E4F-1C4C-8C5BC10E9F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E4FA9-B44C-28C8-16CC-41725E221E3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287D08-3D08-F63C-08D4-0791794F57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B0CBA60-5573-2DF3-7244-48BABD4733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9EC701-000B-4466-AC02-0B3C950F1B6F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E782164-BA1C-8EAA-BF10-0F0C397853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1C41997-CE8D-4213-ACAB-11ABBC39A7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5FDD10-4B19-483D-ADE1-E5EECE9D323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262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17D0-CBE1-624E-05F3-FFF101D337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3F88-E3FB-B134-1C59-11D3037C814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B9F19-50D8-46B8-6D4B-7C48DD8F77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D50F77-2C85-4332-BA48-D23D59EC8DC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9EA8-ED78-3747-4D17-3879B302CD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07AD-FB8E-BA1E-300C-76823A3934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62D92-85B8-4FE8-A8F2-C8B246EC75C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119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48E8E8E6-FA14-5F21-AA26-0BA02A7D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804B2B43-57E8-5122-7861-925082BBD1E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9C49200D-458B-3477-D51C-852C72FAB4B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9E4A38-A679-AC95-7D8E-D2C9B235AA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4EE1A6D-EDAB-45C8-A81B-29BEA6FD0BE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96303C-5939-9AA7-B0C1-8C840D5284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792867-B212-C6BB-CB41-77AAC8E0B0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D39CDC3-2EBE-4758-BD99-31F236A53BC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446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61D0-5768-EA9D-87A0-3DE4CE21B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/>
          <a:lstStyle>
            <a:lvl1pPr algn="l">
              <a:defRPr sz="4400" cap="none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FC49636-9380-33BE-6C0A-055892469A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DF2E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2AE9EA-1967-99A6-EDD9-F98AC58335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D4F4A7-8BCC-E026-6158-427CF6D77B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0A877-0BC5-430B-BE31-0005B25442EF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7784B2-91E6-8A3C-C6C0-3E749254E3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F28718-2BDA-C6AA-EC37-7437CD8EF5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ADD50-DD37-44BB-9AC4-54BBED374BD7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441132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4A50-FDD0-31E1-C72D-CD62B28B3A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895D3-C972-E9DE-43C7-B9227A0AF6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D313D-9E80-6657-DC01-F812AA3DA0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111282-BCD0-46B7-8FF6-CB47AC0D290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C3C7-60C6-4591-C5A9-2A19543579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A581-A3FD-C3BD-4C4A-1B4E22A158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8E24C-7CA1-437E-A80F-83BD9071A912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92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916E0-0CD0-0CDB-C691-9C76E51EB2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48D110-5B71-4A6B-941C-AD888364232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19EAF-5330-A557-3B29-14EAE64130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D60EF-4408-C82F-F72D-05A7CC0ECB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5EE74-874F-48E2-9C90-BC91CF8F780E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3782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A12B-DB45-B250-1E9D-6F03A625C9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3F74-CE62-F3E6-7589-05B45F253A7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4042B-FBC9-637C-F73C-6DE41F0162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04076C-1151-4A59-A4F4-CBBC1E8C4B3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BEFC-1412-A498-9477-14A33DD32C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537B2-F822-F5D8-FDF9-E7FD9081EA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3C392-31FA-4DE0-A5F1-922061785362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347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B6FF-D30A-61ED-497F-D689CFD845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D29F5-7EC1-F44B-62CA-457A6C991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1280-8A70-9AE1-DBEC-1F46FAC566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BE4AB1-4C9C-47F4-9A35-38DA635F2DA4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4FE2-428A-6C27-3CF3-94937EAE3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52C7-BF79-93AD-B825-26C06B81F6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11D44D-F740-4371-9225-B57C188A1C9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649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25A0-9398-0339-799F-3444F17193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D4DC-AEA6-A5B8-F588-7AC7FE49BD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184C-B14C-55F0-2B19-641B76E2E2F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0671B-281E-D760-E986-672030D2C5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63F0AC-29E2-4550-AF7E-DB5BD416FD7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38DDE-207A-0EC6-2BF0-A6762E4845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ADA4E-13BA-8AB5-22E7-BB2FA9231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8BF43-9A97-44D6-AF7E-1D28AE8A2DFC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391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4F9-F20C-EE3F-ECF6-F390874D69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46675-2AD4-C7EB-11CB-D6A6BB2E0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34E78-4D00-77C6-7C67-A9C9AD7B20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AA199-93FC-441D-539A-208D50230A1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3A475-2FC2-3876-1222-5E30EA1402B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CBB57-2458-2C08-133C-120F66345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066FD-1C6D-481E-A47A-C41B27C6A80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2083A-5A4A-5B29-F686-DDC174E084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3EC1B-F665-38ED-5313-8E185A4CC0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74ABBA-915D-4092-97CB-B0D8FD9EC04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759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ED23-1C10-FD4F-1A87-18AADB4371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0A040-9DC0-8D37-99B5-53EFDFD308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863B74-14CD-492E-B5E3-62CA585CF93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91982-7F6D-DA11-FD9F-4BB3896BE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17949-3415-F17A-4807-B9E35E1A6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2AA8B5-539C-458E-BCF1-E75AB8CCA7A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937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89EFC-2EE4-B32B-976A-D673B899C1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B41983-168F-421D-96BB-5E31AB2BAA1A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D09CD-DA01-D283-9717-FF5DFBB388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735B-61EE-71D2-81F0-46AE5CDB58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FE0DD-02E0-4B57-B35E-76FB13BFA23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36638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9DCD-E839-ECB7-580E-A296B984D7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F280-992E-B985-2837-ABF17EF86B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EB4E2-FD8F-5755-345D-00BFFE3649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559C7-61C8-51F8-A8E3-31BBDAF738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079DA4-BFF4-473F-96AB-23A96DE48579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685EA-A896-AA48-28FA-463403C39D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FAFEC-AEF1-538C-6837-9B8B170FFD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AAB32-5C43-479C-9B89-BC7A4F7632A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756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9F88-50D6-DBC3-0274-43D87636B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A09D6-42FC-9C39-F2B6-7F113E7F9B6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IN" sz="3200"/>
            </a:lvl1pPr>
          </a:lstStyle>
          <a:p>
            <a:pPr lvl="0"/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EDF48-0711-FE20-67FF-F57A5C6921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FA83C-996B-AA57-6A99-CBAC3BE5F0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F2EA8-0C13-4F1F-B75B-16D8023D03FB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BB976-0B98-8101-901C-1BF722E193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33D5-0783-0148-88BC-EFD34B408D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1B69A-1F22-4E01-8E72-6A7D838B921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087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431C-7618-D71B-48CC-356A259ECD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303E9-34F1-3D5A-5446-670C818E4F0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A7299-98CE-C490-476F-367754AA44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8483DB-42AD-43AF-8959-FF10CDF48B06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CFEA-3AC7-9068-E1A4-DE703C0597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E718-2471-51DC-4B68-956193017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4071CC-D539-4A27-9574-60727D57B5C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127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C6DC3-D76C-2CC4-7DA7-D6036F58BA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E629D-5A20-E7B9-40A2-B5366E75580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A1083-B397-4795-5EEF-3DD07F06F1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369B97-9CFE-465B-8C27-796A84B5874D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4CE9-60A1-C9BB-06AF-2B333679E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C4E0-7729-328E-E8C3-5E9185212B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BE8617-6424-42DD-BC26-CD0776E7A263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63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C0D1-2A94-253B-C8A7-9A114C97A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C22B-B689-BA57-8CC3-F8A6BF86E0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11B3A-D5D7-67B4-D625-9107BD49BD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12000-5122-9D61-0A89-8A65045CF9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920A0-21AD-4277-9293-3BFEA7910FAF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95BD5-D4E6-7F33-92B1-A0C2D63B2C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DD7F6-8343-2893-9886-5204F7AA3B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832101-57C6-4B10-86F2-2327533F8CA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525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9F5BAE94-FDC5-3ED0-1E06-67F66B1B00E0}"/>
              </a:ext>
            </a:extLst>
          </p:cNvPr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>
              <a:extLst>
                <a:ext uri="{FF2B5EF4-FFF2-40B4-BE49-F238E27FC236}">
                  <a16:creationId xmlns:a16="http://schemas.microsoft.com/office/drawing/2014/main" id="{D0D97F32-0C36-2BAA-5609-2042BFCF6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FE03112D-8DC1-9CDA-7360-B53F2B2EB238}"/>
                </a:ext>
              </a:extLst>
            </p:cNvPr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>
              <a:extLst>
                <a:ext uri="{FF2B5EF4-FFF2-40B4-BE49-F238E27FC236}">
                  <a16:creationId xmlns:a16="http://schemas.microsoft.com/office/drawing/2014/main" id="{381D76C6-DFA2-A201-2308-CFF43E5D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9" descr="HDRibbonTitle-UniformTrim.png">
              <a:extLst>
                <a:ext uri="{FF2B5EF4-FFF2-40B4-BE49-F238E27FC236}">
                  <a16:creationId xmlns:a16="http://schemas.microsoft.com/office/drawing/2014/main" id="{D8CA2E1D-904A-F336-C576-2332985B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71C1852-2EE5-53BE-4EA7-49D98BDC13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14AE9D0-2BAF-62B2-3E8A-2442E45F1C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174E42-E6C1-3BC6-5C88-EA2C55DFD9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C99A9BBF-82CF-4C4D-9FAE-CE2922C8526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5EDF246-CA30-FF79-4252-EF734EA03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A5F59B3-F599-8BB5-BE35-081769F8F1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528EE3A0-D1AE-498A-BF01-8F3C5F634F25}" type="slidenum">
              <a:t>‹#›</a:t>
            </a:fld>
            <a:endParaRPr lang="en-IN"/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83B5E7BA-445F-5880-2F50-23F9E8CBCC09}"/>
              </a:ext>
            </a:extLst>
          </p:cNvPr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505143030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72C381A8-F946-25B5-0105-1CFECCC59CEB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9D3B3C3-80FC-096F-F189-4F6958C0C3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2B95DF-7E8B-0B79-1615-2F78A857ABA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99108F-740C-81B9-C15E-EF8EF1D1FF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B0064-648F-4529-920B-3BD86C646F6B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07DAD3-27AC-01FA-452F-959D893ABD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7F73E3-C64D-4F54-22CB-80537ACEBF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52A109-AE32-4DF3-BEBC-B2891CD86DA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695761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A4BA-8038-517B-AFB9-DC0B294F2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D9AD1-5C25-0909-0A69-6C407E01EF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9498-1045-DDCD-B1E8-1C2719F311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9F1BF-FF98-4F05-8AAB-3799F3F02C62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A5A3-E076-45C5-C05F-17A1AC4772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87E3-9EE4-7AAA-EDD9-F628F94509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E0A459-77E0-4E81-824C-7F1B50A47F24}" type="slidenum">
              <a:t>‹#›</a:t>
            </a:fld>
            <a:endParaRPr lang="en-IN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65A26393-7368-D1FF-6CD3-DE47F899B755}"/>
              </a:ext>
            </a:extLst>
          </p:cNvPr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686684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80827CD8-637D-432B-918C-11C481B32324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F443BFD-0000-B79E-2AB1-D4CE76E4D5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5E631D-DC8D-BC4C-FED4-D1D00DC58B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7D14EEC-9651-74AB-FB25-25E41AF786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244AC-D7D1-2AC6-FD50-0F36ED650E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4A98A-C7D2-4B78-9AF8-8D91237EC28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0661E5-0E63-94B8-BE9C-A76B62B490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E71D5C-A030-CB27-9749-DF55A3A567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1D66B-FAFE-4514-AB09-760613F8D12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428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924E-C622-FC8B-9AB6-120BE7019C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3A9B7-6DD6-4487-0362-FE84CFF40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287C1-7646-1B2E-266E-B49BB91F638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519E7-3F72-8F73-6470-D666F55D386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45EA0-FA8B-7DAC-9F1C-D644F9748C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87D6A-AC21-6F03-9598-7FFCE418C8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9CA2A5-F8A4-4DCC-8F5D-4EB9B55E83D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C9B38-1756-0EED-45C2-29B868317E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00593-D04A-15B2-208D-56FC02F4FE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337956-C763-42A0-9276-E2D531676D3A}" type="slidenum">
              <a:t>‹#›</a:t>
            </a:fld>
            <a:endParaRPr lang="en-IN"/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0FFD58CB-08B0-A94E-53CE-5DE34C56D5AB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15862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0F5E-343B-A8E9-964F-5FC30BC6F3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F1A51-E087-80A7-536F-7B5E97AB6E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80426-25E1-4130-8B87-98EAB48B4693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E4680-F3CA-0AD0-9EEB-CBF109B4B7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C5D88-0C44-7715-2DB0-73AE5202FD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C014BB-1ADA-4EC3-9649-8F1169EBBA10}" type="slidenum">
              <a:t>‹#›</a:t>
            </a:fld>
            <a:endParaRPr lang="en-IN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E79AFEE6-9D53-519B-4241-DD59BD1F2CB0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29270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35BD1-951D-BA41-89B4-6AB5C55402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9D36E4-5D6E-413A-9F8B-1A21C3A1E2B7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77428-8783-9B17-D744-9E7529D156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42094-39BD-779C-A7DB-15118749D5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05E1DF-4EF0-457C-9585-FB0C1397F91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824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C074-F8D4-3A83-EFE8-556BFE592C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C30A-76A4-8E3B-8C0D-BCCBBED225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1D0ED-9761-3235-EC96-73DAD5B6AD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E4313-ECFB-687A-0176-2B777E0913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712B7-BE0E-4E79-9F17-47868E89990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C303E-87EE-88DA-1526-742646BAA8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4C0D7-87DC-4FBE-D405-AED438DE79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023E74-6B0F-4430-AAF3-5C419BD6910C}" type="slidenum">
              <a:t>‹#›</a:t>
            </a:fld>
            <a:endParaRPr lang="en-IN"/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C8CC4652-B28D-DF3B-7F3F-9861909C5816}"/>
              </a:ext>
            </a:extLst>
          </p:cNvPr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51470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3C6F-35C8-9FD4-4196-E74DCE22CF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F28F4-2AC5-8419-9CA5-84A0A7B9913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412FA-FCEE-D65B-F0E4-AA1BEE9AB92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09A1F-3821-6411-B9CE-FC4BA42F88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B2922-32AB-4383-B9F6-E1528CC1883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F018-9D80-3D9D-0E20-87D0EDE38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FC78D-0D60-ED0C-C215-CE174B257A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CAA054-1A32-4F82-B9CE-69387BF34E5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2389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3D55-F63F-B490-02E7-CE7F50331B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0B8BE-3130-013C-C9C0-34106833BD5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7E9B5-5869-525A-43C8-B14ABA26C7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69F6F-8218-96F1-6E66-467D406C40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31DC2-C035-411B-9CD1-E457029374E3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316DF-B93D-7ECB-4235-FE0BCF34F8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A3BC8-591A-C5AF-4523-F4A2D5CDD8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089C8F-592B-4A37-B342-09DA133347A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812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700A-8FBE-1BDB-58E6-FFCC412DE9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0CC61-1D35-3610-B143-F7091E0B60B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67B4C-4906-3556-F65A-75DC2DC726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F9075-762E-12C6-2822-11F21F685F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BE03A-0C1E-468A-A882-CCCE8051FF46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23DD8-F5EE-6BD1-10BC-D3054A5264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7A2EA-B3D0-0FF3-4208-62AD5D5FBF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4D3D3-B08B-4970-B44C-B898F542EAC9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5227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56DB-4B43-4CC6-3D9F-5F7767AFA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7DDA1-29F0-1027-FEF5-6119377A93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4025-F219-53ED-6A82-1F16F82CBB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67CD54-E500-4DE4-A571-CE082C1733DD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059E-FBF3-7E67-09E2-47EBF8F7B6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149E-1C18-0CF7-86DE-5E5BD8A7CB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C6DD58-9888-40B5-BCB4-A11EF5A51E0A}" type="slidenum">
              <a:t>‹#›</a:t>
            </a:fld>
            <a:endParaRPr lang="en-IN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66AB7F53-B1C6-3B40-7EF4-152F5431A56D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0255582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81A5-1B43-B70E-DDD3-58AAFA89E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EF5223C-0D0C-C099-7F95-C950A71205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A6281-71C5-D918-3C5D-7E9A2C98B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981B2F-133B-4F01-2061-D493C323BE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91FFC4-4DC8-4620-B5D5-506DB3CD4B59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999BD-B81F-831E-3315-44AA8B4D4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AD9670-EE82-D786-4A58-CF3D26622A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FF4D7-0D98-4F1B-9906-58244CCAD91E}" type="slidenum">
              <a:t>‹#›</a:t>
            </a:fld>
            <a:endParaRPr lang="en-IN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E91547B-995A-894B-DD63-2E16486FFC9F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C4F75DA-24A9-174E-37EF-E4055C43B2CF}"/>
              </a:ext>
            </a:extLst>
          </p:cNvPr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0A2B366D-3A01-0984-1EAF-0D8C35A0B5E1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389262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E9B-0A60-3BE6-B3D8-B6D67D2F6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DDDCF-E7D3-EEAA-0E6E-1A32912D84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6AA9-0FB8-9CF6-A44C-33319BB4BD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9FF8FF-25B0-49E7-811A-79BE9859B18D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855D-F1E1-B018-02DB-4E230F81BF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C68A-3C3A-64B6-4FA2-CAE9BA47D5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723D2-5FE1-4029-AB99-7B532A74CB73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585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2080-850B-F004-2A37-58359BD166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ED16D-5B43-9384-DED6-095FC20353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2E9E11-DF67-93FA-34B9-474198C806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C6BD70-05F6-1A36-C852-066CA9B8B6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6FF439-5D52-40DF-9566-B30E37D4F05A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835CD3-59A1-0FF5-B58C-5CE4992B05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68648-CD20-29A8-4E0C-8A501E2C95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D4827-0BBC-4675-B9BB-F8272EBD5424}" type="slidenum">
              <a:t>‹#›</a:t>
            </a:fld>
            <a:endParaRPr lang="en-IN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EFBE30D-3A24-D3C7-4D71-2EE37CC9BE98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B6A529B-0489-6BC9-DC71-8B5929BFDADD}"/>
              </a:ext>
            </a:extLst>
          </p:cNvPr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ACB7B092-28D1-E39F-AC14-58F38B8D14C7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58967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4DF2-7B7E-E7B7-4810-7E89E0F9A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79B2D-9FFB-E529-E6E1-D88A4E99E2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8DE5EE-F436-DEA7-0E18-BD66DA18D5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AB9578-D3A8-EE09-1C60-34E9BECB4B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A8F58-90D3-4296-831F-74788283DD5E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569B38-0C7F-8014-FF15-D8D6386D51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218DBE-5FED-D574-4488-D9490A6747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88454-DE2D-4F28-B0FC-692782EAEE27}" type="slidenum">
              <a:t>‹#›</a:t>
            </a:fld>
            <a:endParaRPr lang="en-IN"/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FF7D80FF-D24B-9D30-C3C8-D544186D7E23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531227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5131-4D14-7B7F-1EAD-7FBB5356AC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86300-33F4-3DD4-8BF7-DED3CEA15F5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1A5FE-7E9D-777F-EE6D-33E75633E2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916E7-F420-408A-90FC-EE3241DD3251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6D7B-9608-10FB-C22C-645C55A937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9B9C-EF89-C631-434A-F3E6A5D9F3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66EC3-59BC-4A2A-8E9A-FDD66D808C72}" type="slidenum">
              <a:t>‹#›</a:t>
            </a:fld>
            <a:endParaRPr lang="en-IN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12052384-2B52-653A-12E9-AFC417A9E6F8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61333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2439B-9BB4-F162-F838-7A25A0D0BC3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84EF2-DDFF-9D6A-A01D-16126F17466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ABEEF-E169-881A-6974-D55756A14D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E1F595-F9A6-4E33-AD14-24EACAEC42B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8FD6-5B68-8E03-63DA-ED356DF769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BCC4-4136-77A1-779A-3C97885EAF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8C2B72-3247-4087-B9CC-C23540015F5D}" type="slidenum">
              <a:t>‹#›</a:t>
            </a:fld>
            <a:endParaRPr lang="en-IN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B9ADA7D-1CD0-2939-6270-4C97054B4D54}"/>
              </a:ext>
            </a:extLst>
          </p:cNvPr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6693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912DC327-E506-6C5D-480D-30BDE3AB62AE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EA7334D2-2E59-8024-004D-6131CE295648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80F576-4BA5-487C-D160-EE0DADAF0111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3D14AE35-E023-5FCC-7CBA-2C2F2F144C8A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B75CE890-CE4D-3641-AB40-17892A14C273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FBFF3E36-A750-156F-8799-5E294AE1E52C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44D40D11-B7AF-2628-B652-01F03B54C70F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ECFA9B28-5080-B1D4-76C4-89642DA740B0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6DF50E26-F89E-D785-5887-66AC865CE0C3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4365F991-FD62-D5BD-2FCB-29732DFD1FDC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B1C15010-851D-6563-5E47-A9830893AAF1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FD0C38F-F4EB-6E98-6788-7B8C73B0B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914349C-AD49-F355-1038-96B476322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BB4AABB-9599-233E-2FF0-FFC73CE6E01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B4464DC6-612E-4829-8C46-2DE129856608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1C441C-9F95-1E43-18A3-D92F3BF32E7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I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BC3444D-FF90-AFBF-E4E1-DC15189010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D6392733-0F47-42AB-8435-5E3E8826CF49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B7358D6B-B3E4-672F-D54D-C6D3F6ABA9EC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A3F5538B-1C9B-4DAB-7C1B-690EF86D6FFD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6DD0EAE7-5AB6-BAA0-E792-4AF9A0DC814B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6FD1B36F-9CE2-884D-9E92-92EEBBA57D46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5F989656-375C-E1CD-A17A-4BE8635E2935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55D3EC0B-8F0C-E8E4-62BB-9E386CA5DDB3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5F842009-7469-CDD5-2CF2-5E3BB09ADAD9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E9FB9C8-CC46-7F03-1A2B-FE03BDF84D50}"/>
                </a:ext>
              </a:extLst>
            </p:cNvPr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185BEDD-5707-3544-A58A-10E2A941F2ED}"/>
                </a:ext>
              </a:extLst>
            </p:cNvPr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8BC200-06B9-18C1-2129-113476993A2F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064EE8F-9890-178C-D00B-D950A7C4A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C16E24-E172-752C-B4CE-5E2908638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9098EBE-622B-474E-365B-BE0353A1D09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653107" y="6391838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1BC16236-0D27-4059-A841-0B7621E587FF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DC6435C-23B9-93FE-5319-DEA660212AB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61112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endParaRPr lang="en-IN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8DAC92FD-EF0F-247D-2497-896D653DF059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BAB5A6D-944B-3D49-90D1-56DCDC70EC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7961BA77-4D04-43C3-8C58-FAF77BE79491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8F8D-D9C5-E898-08C4-FE7F8C41E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326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7E0D-9A0C-CA7C-2257-569F5217C8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96" y="2096060"/>
            <a:ext cx="10353760" cy="369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1626-C2F5-4F53-E45D-C413E92925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0" i="0" u="none" strike="noStrike" kern="1200" cap="none" spc="0" baseline="0">
                <a:solidFill>
                  <a:srgbClr val="FFFFFF"/>
                </a:solidFill>
                <a:uFillTx/>
                <a:latin typeface="Rockwell"/>
              </a:defRPr>
            </a:lvl1pPr>
          </a:lstStyle>
          <a:p>
            <a:pPr lvl="0"/>
            <a:fld id="{3DB90F5C-56D9-40DF-B30A-6988C6F4645D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B91E8-FA40-C2B1-2086-A359EE737F4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0" i="0" u="none" strike="noStrike" kern="1200" cap="none" spc="0" baseline="0">
                <a:solidFill>
                  <a:srgbClr val="FFFFFF"/>
                </a:solidFill>
                <a:uFillTx/>
                <a:latin typeface="Rockwell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A0E9-27BE-532D-42F2-65F9E0545D7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535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0" i="0" u="none" strike="noStrike" kern="1200" cap="none" spc="0" baseline="0">
                <a:solidFill>
                  <a:srgbClr val="FFFFFF"/>
                </a:solidFill>
                <a:uFillTx/>
                <a:latin typeface="Rockwell"/>
              </a:defRPr>
            </a:lvl1pPr>
          </a:lstStyle>
          <a:p>
            <a:pPr lvl="0"/>
            <a:fld id="{8CF9DB75-F57D-4753-A297-600C458CE99E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400" b="1" i="0" u="none" strike="noStrike" kern="1200" cap="all" spc="0" baseline="0">
          <a:solidFill>
            <a:srgbClr val="FFFFFF"/>
          </a:solidFill>
          <a:effectLst>
            <a:outerShdw dist="63494" dir="2700000">
              <a:srgbClr val="000000"/>
            </a:outerShdw>
          </a:effectLst>
          <a:uFillTx/>
          <a:latin typeface="Bookman Old Style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Rockwell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Rockwell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Rockwell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Rockwell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Rockwel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>
            <a:extLst>
              <a:ext uri="{FF2B5EF4-FFF2-40B4-BE49-F238E27FC236}">
                <a16:creationId xmlns:a16="http://schemas.microsoft.com/office/drawing/2014/main" id="{3E62F54A-60CB-9CDB-AA9C-73DA5E1A4C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45E4E80-DCE2-6600-4DAD-6B84F9E846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32D6BF-47AD-7990-20BA-0824F7847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816052-A9FF-03C0-08F5-98F16D4A63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2A39C733-771B-4C19-875E-7476E74C2378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36E60-899E-740D-0FB4-55C3B228AA5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7C9CFA-2EB4-3629-48DA-E8C2CA3CC2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FA60FE8B-9C04-4F01-8669-592336AE55A8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C9462-A3BC-7334-E659-AA79CDE5B8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5DAB-DF06-6518-07D6-184889185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9A4B-D4AF-E0E8-6251-42A213E460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A0A672D-0A76-4EAE-A2A0-0225CC3B6240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C3416-AB15-1BA7-0E1F-080DE1748BC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84D63-9C0E-D0E5-EBDF-77A535086B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6D7A57B-EE49-420D-B036-3D8F682D014F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7059B996-80C5-E8B7-92FD-E6ABAFD5C2BF}"/>
              </a:ext>
            </a:extLst>
          </p:cNvPr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>
              <a:extLst>
                <a:ext uri="{FF2B5EF4-FFF2-40B4-BE49-F238E27FC236}">
                  <a16:creationId xmlns:a16="http://schemas.microsoft.com/office/drawing/2014/main" id="{D1000DC7-6F9D-E3CF-8D4B-FBD4D817B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4C723FBC-CD1E-705B-F245-991EDAEE4914}"/>
                </a:ext>
              </a:extLst>
            </p:cNvPr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>
              <a:extLst>
                <a:ext uri="{FF2B5EF4-FFF2-40B4-BE49-F238E27FC236}">
                  <a16:creationId xmlns:a16="http://schemas.microsoft.com/office/drawing/2014/main" id="{C02A7C7E-AA57-374B-94C7-8FE54D177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>
              <a:extLst>
                <a:ext uri="{FF2B5EF4-FFF2-40B4-BE49-F238E27FC236}">
                  <a16:creationId xmlns:a16="http://schemas.microsoft.com/office/drawing/2014/main" id="{8FC96C3F-5646-44BF-AFA4-9BFD1ACF6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BD0449A-47F1-A398-484E-02051BF47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D5D012-075C-D17C-9D1F-39E86BF91F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BA3F04-A31E-7DA2-FAE4-F26C4629893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49D5C439-BAB9-4AA1-86F0-1CFCD562BC1C}" type="datetime1">
              <a:rPr lang="en-IN"/>
              <a:pPr lvl="0"/>
              <a:t>19-02-2024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0E3E12-CA9A-F23C-502C-7CE4F07C32E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24D79-16C7-007D-626B-6BCBB22355B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CDD86559-7C5F-4800-8868-BB866B1D7AD1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n.wikipedia.org/wiki/Vikram_Sarabh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2D9B-96DD-3A7E-21E5-1111972367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96002" y="749613"/>
            <a:ext cx="1799996" cy="503998"/>
          </a:xfrm>
        </p:spPr>
        <p:txBody>
          <a:bodyPr>
            <a:normAutofit/>
          </a:bodyPr>
          <a:lstStyle/>
          <a:p>
            <a:pPr lvl="0"/>
            <a:r>
              <a:rPr lang="en-IN" sz="2600" b="1">
                <a:solidFill>
                  <a:srgbClr val="FFFF00"/>
                </a:solidFill>
              </a:rPr>
              <a:t>ISRO</a:t>
            </a:r>
            <a:endParaRPr lang="en-IN" sz="260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D86ED-3F31-38F7-4E2E-1D4D46A86A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5676" y="5329836"/>
            <a:ext cx="3181737" cy="54792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IN" sz="3200">
                <a:solidFill>
                  <a:srgbClr val="0D0D0D"/>
                </a:solidFill>
                <a:highlight>
                  <a:srgbClr val="FFFF00"/>
                </a:highlight>
                <a:latin typeface="Google Sans"/>
              </a:rPr>
              <a:t>15 August 1969</a:t>
            </a:r>
            <a:endParaRPr lang="en-IN" sz="3200">
              <a:solidFill>
                <a:srgbClr val="0D0D0D"/>
              </a:solidFill>
              <a:highlight>
                <a:srgbClr val="FFFF00"/>
              </a:highlight>
            </a:endParaRPr>
          </a:p>
          <a:p>
            <a:pPr lvl="0">
              <a:lnSpc>
                <a:spcPct val="80000"/>
              </a:lnSpc>
            </a:pPr>
            <a:endParaRPr lang="en-IN" sz="1300">
              <a:solidFill>
                <a:srgbClr val="0D0D0D"/>
              </a:solidFill>
            </a:endParaRPr>
          </a:p>
          <a:p>
            <a:pPr lvl="0">
              <a:lnSpc>
                <a:spcPct val="80000"/>
              </a:lnSpc>
            </a:pPr>
            <a:endParaRPr lang="en-IN" sz="1300">
              <a:solidFill>
                <a:srgbClr val="F2F2F2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54E05B5-1ADF-2138-266B-F66DEAF6E6BC}"/>
              </a:ext>
            </a:extLst>
          </p:cNvPr>
          <p:cNvSpPr txBox="1"/>
          <p:nvPr/>
        </p:nvSpPr>
        <p:spPr>
          <a:xfrm>
            <a:off x="3112851" y="1263448"/>
            <a:ext cx="556422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2400" b="1" i="0" u="none" strike="noStrike" kern="1200" cap="none" spc="0" baseline="0" dirty="0">
                <a:solidFill>
                  <a:srgbClr val="FFFF00"/>
                </a:solidFill>
                <a:uFillTx/>
                <a:latin typeface="arial" pitchFamily="34"/>
              </a:rPr>
              <a:t>Indian Space Research Organisation</a:t>
            </a:r>
            <a:endParaRPr lang="en-IN" sz="2400" b="0" i="0" u="none" strike="noStrike" kern="1200" cap="none" spc="0" baseline="0" dirty="0">
              <a:solidFill>
                <a:srgbClr val="FFFF00"/>
              </a:solidFill>
              <a:uFillTx/>
              <a:latin typeface="Century Gothic"/>
            </a:endParaRP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0CFDFF78-75C5-344E-365F-1C9FA3990CE6}"/>
              </a:ext>
            </a:extLst>
          </p:cNvPr>
          <p:cNvCxnSpPr>
            <a:cxnSpLocks/>
          </p:cNvCxnSpPr>
          <p:nvPr/>
        </p:nvCxnSpPr>
        <p:spPr>
          <a:xfrm>
            <a:off x="5196002" y="1222251"/>
            <a:ext cx="899998" cy="0"/>
          </a:xfrm>
          <a:prstGeom prst="straightConnector1">
            <a:avLst/>
          </a:prstGeom>
          <a:noFill/>
          <a:ln w="9528" cap="rnd">
            <a:solidFill>
              <a:srgbClr val="FFFF00"/>
            </a:solidFill>
            <a:prstDash val="solid"/>
            <a:miter/>
          </a:ln>
        </p:spPr>
      </p:cxn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8EEA99EA-C7B9-D959-A6F6-F4036C4D3255}"/>
              </a:ext>
            </a:extLst>
          </p:cNvPr>
          <p:cNvCxnSpPr>
            <a:cxnSpLocks/>
          </p:cNvCxnSpPr>
          <p:nvPr/>
        </p:nvCxnSpPr>
        <p:spPr>
          <a:xfrm>
            <a:off x="3239311" y="1725112"/>
            <a:ext cx="5284698" cy="0"/>
          </a:xfrm>
          <a:prstGeom prst="straightConnector1">
            <a:avLst/>
          </a:prstGeom>
          <a:noFill/>
          <a:ln w="9528" cap="rnd">
            <a:solidFill>
              <a:srgbClr val="FFFF00"/>
            </a:solidFill>
            <a:prstDash val="solid"/>
            <a:miter/>
          </a:ln>
        </p:spPr>
      </p:cxnSp>
      <p:pic>
        <p:nvPicPr>
          <p:cNvPr id="7" name="Picture 17">
            <a:extLst>
              <a:ext uri="{FF2B5EF4-FFF2-40B4-BE49-F238E27FC236}">
                <a16:creationId xmlns:a16="http://schemas.microsoft.com/office/drawing/2014/main" id="{3AAA209E-4CC1-1854-6651-4D347CBE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39" y="1896426"/>
            <a:ext cx="3360374" cy="33187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AFFC99CB-CAC4-7E1A-343F-BA717ED7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7" t="9299" r="41051" b="-2731"/>
          <a:stretch>
            <a:fillRect/>
          </a:stretch>
        </p:blipFill>
        <p:spPr>
          <a:xfrm>
            <a:off x="1005824" y="2156551"/>
            <a:ext cx="3468255" cy="3318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6E568E-F9E2-267E-FD28-E4394FE264F8}"/>
              </a:ext>
            </a:extLst>
          </p:cNvPr>
          <p:cNvSpPr txBox="1"/>
          <p:nvPr/>
        </p:nvSpPr>
        <p:spPr>
          <a:xfrm>
            <a:off x="681422" y="5283453"/>
            <a:ext cx="4288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uFillTx/>
                <a:latin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</a:t>
            </a:r>
            <a:r>
              <a:rPr lang="en-IN" sz="3600" b="0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uFillTx/>
                <a:latin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Vikram Sarabhai </a:t>
            </a:r>
            <a:endParaRPr lang="en-IN" sz="36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uFillTx/>
              <a:latin typeface="arial" pitchFamily="34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3200" b="0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9D5863D-E0FA-75B4-B302-1FEC4969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14" t="-1249" r="20975" b="7343"/>
          <a:stretch>
            <a:fillRect/>
          </a:stretch>
        </p:blipFill>
        <p:spPr>
          <a:xfrm>
            <a:off x="-122315" y="-103235"/>
            <a:ext cx="5299588" cy="69612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9730BB7-CDCA-E10E-D16B-94A8136C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2" t="-9824" r="7866" b="5072"/>
          <a:stretch>
            <a:fillRect/>
          </a:stretch>
        </p:blipFill>
        <p:spPr>
          <a:xfrm>
            <a:off x="5177273" y="-776279"/>
            <a:ext cx="7593994" cy="76342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670B-BEFC-E045-BE1F-96E6361BA9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81950" y="309890"/>
            <a:ext cx="3596774" cy="827321"/>
          </a:xfrm>
        </p:spPr>
        <p:txBody>
          <a:bodyPr/>
          <a:lstStyle/>
          <a:p>
            <a:pPr lvl="0"/>
            <a:r>
              <a:rPr lang="en-IN">
                <a:solidFill>
                  <a:srgbClr val="FFFF00"/>
                </a:solidFill>
                <a:highlight>
                  <a:srgbClr val="000080"/>
                </a:highlight>
              </a:rPr>
              <a:t>Short Intro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E62A272C-1300-3ACC-44A0-F8C5D58619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38767" y="548640"/>
            <a:ext cx="102751" cy="66504"/>
          </a:xfrm>
        </p:spPr>
        <p:txBody>
          <a:bodyPr>
            <a:normAutofit fontScale="25000" lnSpcReduction="20000"/>
          </a:bodyPr>
          <a:lstStyle/>
          <a:p>
            <a:endParaRPr lang="en-IN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8CA7A84-BC70-E062-BC2C-A53DA05F6F9F}"/>
              </a:ext>
            </a:extLst>
          </p:cNvPr>
          <p:cNvSpPr txBox="1"/>
          <p:nvPr/>
        </p:nvSpPr>
        <p:spPr>
          <a:xfrm>
            <a:off x="740837" y="1288545"/>
            <a:ext cx="9892226" cy="8679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Established      - 15 August 1969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Established by  - Vikram </a:t>
            </a:r>
            <a:r>
              <a:rPr lang="en-IN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/>
              </a:rPr>
              <a:t>sarabhai</a:t>
            </a: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Headquarters   - </a:t>
            </a:r>
            <a:r>
              <a:rPr lang="en-IN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/>
              </a:rPr>
              <a:t>Bangalore,India</a:t>
            </a: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Chairman         - S </a:t>
            </a:r>
            <a:r>
              <a:rPr lang="en-IN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/>
              </a:rPr>
              <a:t>somanath</a:t>
            </a: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 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Employees       - 16,786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Annual budget - 13,700 crore 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Mission-116 spacecraft,86 launch mission,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237 foreign </a:t>
            </a:r>
            <a:r>
              <a:rPr lang="en-IN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/>
              </a:rPr>
              <a:t>satelite</a:t>
            </a: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First satellite – Aryabhata (19 April 1975)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Rockets           - GSLV,PSLV,(SSLV,NSLV)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36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722C4F-2F65-44A6-A59E-B5BDE7CD4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9"/>
          <a:stretch/>
        </p:blipFill>
        <p:spPr>
          <a:xfrm>
            <a:off x="-1858297" y="-88486"/>
            <a:ext cx="8150941" cy="79247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C7D95-2C27-DB48-2191-31383A8B9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9637" r="15327" b="718"/>
          <a:stretch/>
        </p:blipFill>
        <p:spPr>
          <a:xfrm>
            <a:off x="6292644" y="0"/>
            <a:ext cx="7518606" cy="7280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313F90D-493B-0D5B-6B12-93062C4B1577}"/>
              </a:ext>
            </a:extLst>
          </p:cNvPr>
          <p:cNvSpPr txBox="1"/>
          <p:nvPr/>
        </p:nvSpPr>
        <p:spPr>
          <a:xfrm>
            <a:off x="1034213" y="6273899"/>
            <a:ext cx="260324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GSLV-MK3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FFD05D8-1E2B-5D3E-21F6-05EAED55D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" y="506504"/>
            <a:ext cx="3749049" cy="584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443E4BF6-36B8-9239-51F6-A294EB55B248}"/>
              </a:ext>
            </a:extLst>
          </p:cNvPr>
          <p:cNvSpPr txBox="1"/>
          <p:nvPr/>
        </p:nvSpPr>
        <p:spPr>
          <a:xfrm>
            <a:off x="5138635" y="6273899"/>
            <a:ext cx="209938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PSLV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47B07D3-C8B4-1E50-BFEE-F145E3CB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67" t="21895" r="35073" b="3385"/>
          <a:stretch>
            <a:fillRect/>
          </a:stretch>
        </p:blipFill>
        <p:spPr>
          <a:xfrm>
            <a:off x="8509699" y="718261"/>
            <a:ext cx="1385928" cy="5555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C48A910B-B2E9-2B1B-77F9-6E87957A26B2}"/>
              </a:ext>
            </a:extLst>
          </p:cNvPr>
          <p:cNvSpPr txBox="1"/>
          <p:nvPr/>
        </p:nvSpPr>
        <p:spPr>
          <a:xfrm>
            <a:off x="8742669" y="6211665"/>
            <a:ext cx="187795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SSLV</a:t>
            </a:r>
            <a:endParaRPr lang="en-IN" sz="3600" b="0" i="0" u="none" strike="noStrike" kern="1200" cap="none" spc="0" baseline="0" dirty="0">
              <a:solidFill>
                <a:srgbClr val="FFFF00"/>
              </a:solidFill>
              <a:uFillTx/>
              <a:latin typeface="Calibri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CA53E9C-9A3B-C54A-8222-06459493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635" y="614879"/>
            <a:ext cx="989792" cy="57624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674C175-5CE5-C155-E16A-61E492A479A6}"/>
              </a:ext>
            </a:extLst>
          </p:cNvPr>
          <p:cNvSpPr txBox="1"/>
          <p:nvPr/>
        </p:nvSpPr>
        <p:spPr>
          <a:xfrm>
            <a:off x="3424958" y="0"/>
            <a:ext cx="597314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6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Some Achievement of ISRO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734151F-0C62-3E7F-A173-424311DE20BF}"/>
              </a:ext>
            </a:extLst>
          </p:cNvPr>
          <p:cNvCxnSpPr>
            <a:cxnSpLocks/>
          </p:cNvCxnSpPr>
          <p:nvPr/>
        </p:nvCxnSpPr>
        <p:spPr>
          <a:xfrm>
            <a:off x="3385456" y="566580"/>
            <a:ext cx="5879838" cy="0"/>
          </a:xfrm>
          <a:prstGeom prst="straightConnector1">
            <a:avLst/>
          </a:prstGeom>
          <a:noFill/>
          <a:ln w="12701" cap="flat">
            <a:solidFill>
              <a:srgbClr val="FFFF00"/>
            </a:solidFill>
            <a:prstDash val="solid"/>
            <a:miter/>
          </a:ln>
        </p:spPr>
      </p:cxnSp>
      <p:sp>
        <p:nvSpPr>
          <p:cNvPr id="4" name="TextBox 28">
            <a:extLst>
              <a:ext uri="{FF2B5EF4-FFF2-40B4-BE49-F238E27FC236}">
                <a16:creationId xmlns:a16="http://schemas.microsoft.com/office/drawing/2014/main" id="{FB07FBFD-963C-6F9C-DB27-70C71BC2EE5A}"/>
              </a:ext>
            </a:extLst>
          </p:cNvPr>
          <p:cNvSpPr txBox="1"/>
          <p:nvPr/>
        </p:nvSpPr>
        <p:spPr>
          <a:xfrm>
            <a:off x="-89318" y="1578848"/>
            <a:ext cx="542108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Chandrayaan 1 mission</a:t>
            </a: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E6974958-7D08-4EDB-E750-362B8816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91" y="793104"/>
            <a:ext cx="2562029" cy="20799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39">
            <a:extLst>
              <a:ext uri="{FF2B5EF4-FFF2-40B4-BE49-F238E27FC236}">
                <a16:creationId xmlns:a16="http://schemas.microsoft.com/office/drawing/2014/main" id="{3A0DCE46-0F73-1D5C-637E-0BF528A5FD8D}"/>
              </a:ext>
            </a:extLst>
          </p:cNvPr>
          <p:cNvSpPr txBox="1"/>
          <p:nvPr/>
        </p:nvSpPr>
        <p:spPr>
          <a:xfrm>
            <a:off x="-89318" y="3442999"/>
            <a:ext cx="447450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Mangalyaan mission</a:t>
            </a:r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9059BD6D-D292-5EE5-B132-9050497C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09" r="18006"/>
          <a:stretch>
            <a:fillRect/>
          </a:stretch>
        </p:blipFill>
        <p:spPr>
          <a:xfrm>
            <a:off x="5937281" y="2911147"/>
            <a:ext cx="2945364" cy="18869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29FBE4EC-6E9F-E526-BE1C-DEF3CAFDCF26}"/>
              </a:ext>
            </a:extLst>
          </p:cNvPr>
          <p:cNvSpPr txBox="1"/>
          <p:nvPr/>
        </p:nvSpPr>
        <p:spPr>
          <a:xfrm>
            <a:off x="-89318" y="5518321"/>
            <a:ext cx="280608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104 satelite</a:t>
            </a:r>
          </a:p>
        </p:txBody>
      </p:sp>
      <p:pic>
        <p:nvPicPr>
          <p:cNvPr id="9" name="Picture 46">
            <a:extLst>
              <a:ext uri="{FF2B5EF4-FFF2-40B4-BE49-F238E27FC236}">
                <a16:creationId xmlns:a16="http://schemas.microsoft.com/office/drawing/2014/main" id="{39E85EC9-195B-6534-5D63-DB3567BE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386" y="4987229"/>
            <a:ext cx="2668082" cy="18707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47">
            <a:extLst>
              <a:ext uri="{FF2B5EF4-FFF2-40B4-BE49-F238E27FC236}">
                <a16:creationId xmlns:a16="http://schemas.microsoft.com/office/drawing/2014/main" id="{80F836D8-9933-863E-3F27-E3EED5123412}"/>
              </a:ext>
            </a:extLst>
          </p:cNvPr>
          <p:cNvSpPr txBox="1"/>
          <p:nvPr/>
        </p:nvSpPr>
        <p:spPr>
          <a:xfrm>
            <a:off x="9041367" y="3442999"/>
            <a:ext cx="237930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5 Nov 2013</a:t>
            </a:r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ABF90C1F-CF26-F0EA-9D7E-36E5377C858A}"/>
              </a:ext>
            </a:extLst>
          </p:cNvPr>
          <p:cNvSpPr txBox="1"/>
          <p:nvPr/>
        </p:nvSpPr>
        <p:spPr>
          <a:xfrm>
            <a:off x="8882646" y="1578848"/>
            <a:ext cx="266865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22 Oct 2008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1884743A-69C9-653D-3D8B-40EC25915289}"/>
              </a:ext>
            </a:extLst>
          </p:cNvPr>
          <p:cNvSpPr txBox="1"/>
          <p:nvPr/>
        </p:nvSpPr>
        <p:spPr>
          <a:xfrm>
            <a:off x="9171989" y="5717697"/>
            <a:ext cx="2668072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Rockwell"/>
              </a:rPr>
              <a:t>16 Feb 2017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8DD4408-67F7-B380-91E6-74EFF1D5AC09}"/>
              </a:ext>
            </a:extLst>
          </p:cNvPr>
          <p:cNvSpPr txBox="1"/>
          <p:nvPr/>
        </p:nvSpPr>
        <p:spPr>
          <a:xfrm>
            <a:off x="2443541" y="148955"/>
            <a:ext cx="7568836" cy="707882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b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4000" b="1" i="0" u="none" strike="noStrike" kern="1200" cap="none" spc="0" baseline="0">
                <a:solidFill>
                  <a:srgbClr val="F2F2F2"/>
                </a:solidFill>
                <a:uFillTx/>
                <a:latin typeface="Century Gothic"/>
              </a:rPr>
              <a:t>Some failed mission of ISRO</a:t>
            </a: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1D9171BE-06DF-22F7-F180-3643400C6221}"/>
              </a:ext>
            </a:extLst>
          </p:cNvPr>
          <p:cNvCxnSpPr>
            <a:cxnSpLocks/>
          </p:cNvCxnSpPr>
          <p:nvPr/>
        </p:nvCxnSpPr>
        <p:spPr>
          <a:xfrm>
            <a:off x="2365720" y="948397"/>
            <a:ext cx="7741319" cy="0"/>
          </a:xfrm>
          <a:prstGeom prst="straightConnector1">
            <a:avLst/>
          </a:prstGeom>
          <a:noFill/>
          <a:ln w="9528" cap="flat">
            <a:solidFill>
              <a:srgbClr val="FFFF00"/>
            </a:solidFill>
            <a:prstDash val="solid"/>
            <a:miter/>
          </a:ln>
        </p:spPr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72A229DA-2284-5C56-5ED1-2B5E1D9F479E}"/>
              </a:ext>
            </a:extLst>
          </p:cNvPr>
          <p:cNvSpPr txBox="1"/>
          <p:nvPr/>
        </p:nvSpPr>
        <p:spPr>
          <a:xfrm>
            <a:off x="233263" y="5264175"/>
            <a:ext cx="398416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Chandrayaan</a:t>
            </a:r>
            <a:r>
              <a:rPr lang="en-IN" sz="3200" b="0" i="0" u="none" strike="noStrike" kern="0" cap="none" spc="0" baseline="0" dirty="0">
                <a:solidFill>
                  <a:srgbClr val="FFFF00"/>
                </a:solidFill>
                <a:uFillTx/>
                <a:latin typeface="Century Gothic"/>
              </a:rPr>
              <a:t>-</a:t>
            </a: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2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4DF21AE-ECD9-889A-E8DE-9B9FF1F9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94" t="4156" r="37664" b="1567"/>
          <a:stretch>
            <a:fillRect/>
          </a:stretch>
        </p:blipFill>
        <p:spPr>
          <a:xfrm>
            <a:off x="5740557" y="1482672"/>
            <a:ext cx="4255288" cy="4986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0D72CE5-8D79-0570-71FD-03B41251FB69}"/>
              </a:ext>
            </a:extLst>
          </p:cNvPr>
          <p:cNvSpPr txBox="1"/>
          <p:nvPr/>
        </p:nvSpPr>
        <p:spPr>
          <a:xfrm>
            <a:off x="233263" y="1950012"/>
            <a:ext cx="631682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Century Gothic"/>
              </a:rPr>
              <a:t>Experimental flight of SLV- 3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BE1C2F5-BCF1-93AE-2D7E-9624F6859E62}"/>
              </a:ext>
            </a:extLst>
          </p:cNvPr>
          <p:cNvSpPr txBox="1"/>
          <p:nvPr/>
        </p:nvSpPr>
        <p:spPr>
          <a:xfrm>
            <a:off x="233263" y="2576943"/>
            <a:ext cx="494522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GSLV- F02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0AF1D3F-513A-770A-2039-7C939A7DD8A3}"/>
              </a:ext>
            </a:extLst>
          </p:cNvPr>
          <p:cNvSpPr txBox="1"/>
          <p:nvPr/>
        </p:nvSpPr>
        <p:spPr>
          <a:xfrm>
            <a:off x="224022" y="3309845"/>
            <a:ext cx="494522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PSLV-C39 41</a:t>
            </a:r>
            <a:r>
              <a:rPr lang="en-IN" sz="3200" b="0" i="0" u="none" strike="noStrike" kern="1200" cap="none" spc="0" baseline="30000" dirty="0">
                <a:solidFill>
                  <a:srgbClr val="FFFF00"/>
                </a:solidFill>
                <a:uFillTx/>
                <a:latin typeface="Century Gothic"/>
              </a:rPr>
              <a:t>st</a:t>
            </a: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 flight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CA40231-7095-8D29-3723-DABD5A04AD7E}"/>
              </a:ext>
            </a:extLst>
          </p:cNvPr>
          <p:cNvSpPr txBox="1"/>
          <p:nvPr/>
        </p:nvSpPr>
        <p:spPr>
          <a:xfrm>
            <a:off x="224022" y="4024946"/>
            <a:ext cx="192210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 dirty="0">
                <a:solidFill>
                  <a:srgbClr val="FFFF00"/>
                </a:solidFill>
                <a:uFillTx/>
                <a:latin typeface="Century Gothic"/>
              </a:rPr>
              <a:t>SROSS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D6286CC-F28A-9474-6B95-1F6D4F0148A6}"/>
              </a:ext>
            </a:extLst>
          </p:cNvPr>
          <p:cNvSpPr txBox="1"/>
          <p:nvPr/>
        </p:nvSpPr>
        <p:spPr>
          <a:xfrm>
            <a:off x="233263" y="1383935"/>
            <a:ext cx="265922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FFFF00"/>
                </a:solidFill>
                <a:uFillTx/>
                <a:latin typeface="Century Gothic"/>
              </a:rPr>
              <a:t>GISAT-1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2834439E-CB4B-CC3A-F2C1-702312EBBF42}"/>
              </a:ext>
            </a:extLst>
          </p:cNvPr>
          <p:cNvSpPr txBox="1"/>
          <p:nvPr/>
        </p:nvSpPr>
        <p:spPr>
          <a:xfrm>
            <a:off x="7656143" y="5784814"/>
            <a:ext cx="3676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3200" b="0" i="0" u="none" strike="noStrike" kern="1200" cap="none" spc="0" baseline="0">
                <a:solidFill>
                  <a:srgbClr val="161616"/>
                </a:solidFill>
                <a:highlight>
                  <a:srgbClr val="FFFF00"/>
                </a:highlight>
                <a:uFillTx/>
                <a:latin typeface="Century Gothic"/>
              </a:rPr>
              <a:t>22 July 2019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6421A445-D93A-888E-8E8C-AD57D19A8B0C}"/>
              </a:ext>
            </a:extLst>
          </p:cNvPr>
          <p:cNvSpPr txBox="1"/>
          <p:nvPr/>
        </p:nvSpPr>
        <p:spPr>
          <a:xfrm>
            <a:off x="233263" y="4679398"/>
            <a:ext cx="352978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First flite of SSLV</a:t>
            </a:r>
            <a:endParaRPr lang="en-IN" sz="3200" b="0" i="0" u="none" strike="noStrike" kern="1200" cap="none" spc="0" baseline="0" dirty="0">
              <a:solidFill>
                <a:srgbClr val="FFFF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B560-0402-0C6F-E451-20399884C7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11089" y="-476411"/>
            <a:ext cx="12265441" cy="6057223"/>
          </a:xfrm>
        </p:spPr>
        <p:txBody>
          <a:bodyPr>
            <a:normAutofit/>
          </a:bodyPr>
          <a:lstStyle/>
          <a:p>
            <a:pPr lvl="0"/>
            <a:br>
              <a:rPr lang="en-IN" sz="4400">
                <a:solidFill>
                  <a:srgbClr val="002060"/>
                </a:solidFill>
              </a:rPr>
            </a:br>
            <a:r>
              <a:rPr lang="en-IN" sz="4400">
                <a:solidFill>
                  <a:srgbClr val="002060"/>
                </a:solidFill>
              </a:rPr>
              <a:t>Some future mission of ISRO</a:t>
            </a:r>
            <a:br>
              <a:rPr lang="en-IN" sz="4400">
                <a:solidFill>
                  <a:srgbClr val="002060"/>
                </a:solidFill>
              </a:rPr>
            </a:br>
            <a:r>
              <a:rPr lang="en-IN" sz="4400">
                <a:solidFill>
                  <a:srgbClr val="002060"/>
                </a:solidFill>
              </a:rPr>
              <a:t>Gaganyaan mission</a:t>
            </a:r>
            <a:br>
              <a:rPr lang="en-IN" sz="4400">
                <a:solidFill>
                  <a:srgbClr val="002060"/>
                </a:solidFill>
              </a:rPr>
            </a:br>
            <a:r>
              <a:rPr lang="en-IN" sz="4400">
                <a:solidFill>
                  <a:srgbClr val="002060"/>
                </a:solidFill>
              </a:rPr>
              <a:t>Sukryaan mission </a:t>
            </a:r>
            <a:br>
              <a:rPr lang="en-IN" sz="4400"/>
            </a:br>
            <a:r>
              <a:rPr lang="en-IN" sz="4400"/>
              <a:t>Aaditya L-1</a:t>
            </a:r>
            <a:br>
              <a:rPr lang="en-IN" sz="4400"/>
            </a:br>
            <a:r>
              <a:rPr lang="en-IN" sz="4400"/>
              <a:t>Chandrayaan-3</a:t>
            </a:r>
            <a:br>
              <a:rPr lang="en-IN" sz="4400"/>
            </a:br>
            <a:r>
              <a:rPr lang="en-IN" sz="4400"/>
              <a:t>   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680BFA74-AB4B-F344-00BD-0B67E3215EF6}"/>
              </a:ext>
            </a:extLst>
          </p:cNvPr>
          <p:cNvCxnSpPr/>
          <p:nvPr/>
        </p:nvCxnSpPr>
        <p:spPr>
          <a:xfrm>
            <a:off x="2723531" y="2112931"/>
            <a:ext cx="6548283" cy="0"/>
          </a:xfrm>
          <a:prstGeom prst="straightConnector1">
            <a:avLst/>
          </a:prstGeom>
          <a:noFill/>
          <a:ln w="9528" cap="flat">
            <a:solidFill>
              <a:srgbClr val="7A2D26"/>
            </a:solidFill>
            <a:prstDash val="solid"/>
            <a:miter/>
          </a:ln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por Tra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Ion%20Boardroom</Template>
  <TotalTime>619</TotalTime>
  <Words>139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arial</vt:lpstr>
      <vt:lpstr>arial</vt:lpstr>
      <vt:lpstr>Bookman Old Style</vt:lpstr>
      <vt:lpstr>Calibri</vt:lpstr>
      <vt:lpstr>Calibri Light</vt:lpstr>
      <vt:lpstr>Century Gothic</vt:lpstr>
      <vt:lpstr>Garamond</vt:lpstr>
      <vt:lpstr>Google Sans</vt:lpstr>
      <vt:lpstr>Rockwell</vt:lpstr>
      <vt:lpstr>Trebuchet MS</vt:lpstr>
      <vt:lpstr>Wingdings</vt:lpstr>
      <vt:lpstr>Wingdings 3</vt:lpstr>
      <vt:lpstr>Facet</vt:lpstr>
      <vt:lpstr>Ion Boardroom</vt:lpstr>
      <vt:lpstr>1_Damask</vt:lpstr>
      <vt:lpstr>Vapor Trail</vt:lpstr>
      <vt:lpstr>1_Office Theme</vt:lpstr>
      <vt:lpstr>Organic</vt:lpstr>
      <vt:lpstr>ISRO</vt:lpstr>
      <vt:lpstr>PowerPoint Presentation</vt:lpstr>
      <vt:lpstr>Short Intro</vt:lpstr>
      <vt:lpstr>PowerPoint Presentation</vt:lpstr>
      <vt:lpstr>PowerPoint Presentation</vt:lpstr>
      <vt:lpstr>PowerPoint Presentation</vt:lpstr>
      <vt:lpstr>PowerPoint Presentation</vt:lpstr>
      <vt:lpstr> Some future mission of ISRO Gaganyaan mission Sukryaan mission  Aaditya L-1 Chandrayaan-3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ISRO</dc:title>
  <dc:creator>raushankumar23082004@gmail.com</dc:creator>
  <cp:lastModifiedBy>raushan kumar</cp:lastModifiedBy>
  <cp:revision>24</cp:revision>
  <dcterms:created xsi:type="dcterms:W3CDTF">2022-10-29T11:22:02Z</dcterms:created>
  <dcterms:modified xsi:type="dcterms:W3CDTF">2024-02-19T11:46:23Z</dcterms:modified>
</cp:coreProperties>
</file>